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96" r:id="rId2"/>
  </p:sldMasterIdLst>
  <p:notesMasterIdLst>
    <p:notesMasterId r:id="rId15"/>
  </p:notesMasterIdLst>
  <p:sldIdLst>
    <p:sldId id="636" r:id="rId3"/>
    <p:sldId id="693" r:id="rId4"/>
    <p:sldId id="696" r:id="rId5"/>
    <p:sldId id="695" r:id="rId6"/>
    <p:sldId id="698" r:id="rId7"/>
    <p:sldId id="699" r:id="rId8"/>
    <p:sldId id="700" r:id="rId9"/>
    <p:sldId id="701" r:id="rId10"/>
    <p:sldId id="739" r:id="rId11"/>
    <p:sldId id="740" r:id="rId12"/>
    <p:sldId id="702" r:id="rId13"/>
    <p:sldId id="735" r:id="rId14"/>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A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10310B-ADC2-45DF-8E81-35F5958E4BDD}" v="42" dt="2021-07-15T01:46:45.210"/>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39" autoAdjust="0"/>
    <p:restoredTop sz="94660"/>
  </p:normalViewPr>
  <p:slideViewPr>
    <p:cSldViewPr snapToGrid="0">
      <p:cViewPr varScale="1">
        <p:scale>
          <a:sx n="101" d="100"/>
          <a:sy n="101" d="100"/>
        </p:scale>
        <p:origin x="24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1864E7-0B48-41AA-A272-692B7D3A7849}" type="datetimeFigureOut">
              <a:rPr lang="es-MX" smtClean="0"/>
              <a:t>15/07/21</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717C86-49CE-4BC3-9EAE-AF65655AC3FB}" type="slidenum">
              <a:rPr lang="es-MX" smtClean="0"/>
              <a:t>‹Nº›</a:t>
            </a:fld>
            <a:endParaRPr lang="es-MX"/>
          </a:p>
        </p:txBody>
      </p:sp>
    </p:spTree>
    <p:extLst>
      <p:ext uri="{BB962C8B-B14F-4D97-AF65-F5344CB8AC3E}">
        <p14:creationId xmlns:p14="http://schemas.microsoft.com/office/powerpoint/2010/main" val="1911480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045F879-0589-40D4-B0E5-B74D0CAD5C6C}" type="slidenum">
              <a:rPr kumimoji="0" lang="es-E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s-E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3610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045F879-0589-40D4-B0E5-B74D0CAD5C6C}" type="slidenum">
              <a:rPr kumimoji="0" lang="es-E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s-E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6192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jp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microsoft.com/office/2007/relationships/hdphoto" Target="../media/hdphoto3.wdp"/><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microsoft.com/office/2007/relationships/hdphoto" Target="../media/hdphoto5.wdp"/><Relationship Id="rId4" Type="http://schemas.openxmlformats.org/officeDocument/2006/relationships/image" Target="../media/image1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2.xml"/><Relationship Id="rId5" Type="http://schemas.microsoft.com/office/2007/relationships/hdphoto" Target="../media/hdphoto5.wdp"/><Relationship Id="rId4"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2.jpe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5.png"/><Relationship Id="rId5" Type="http://schemas.microsoft.com/office/2007/relationships/hdphoto" Target="../media/hdphoto5.wdp"/><Relationship Id="rId4" Type="http://schemas.openxmlformats.org/officeDocument/2006/relationships/image" Target="../media/image19.png"/></Relationships>
</file>

<file path=ppt/slideLayouts/_rels/slideLayout3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26.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jp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2.jpeg"/><Relationship Id="rId4" Type="http://schemas.openxmlformats.org/officeDocument/2006/relationships/image" Target="../media/image21.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2.jpeg"/><Relationship Id="rId4" Type="http://schemas.openxmlformats.org/officeDocument/2006/relationships/image" Target="../media/image2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Master" Target="../slideMasters/slideMaster2.xml"/><Relationship Id="rId5" Type="http://schemas.microsoft.com/office/2007/relationships/hdphoto" Target="../media/hdphoto6.wdp"/><Relationship Id="rId4" Type="http://schemas.openxmlformats.org/officeDocument/2006/relationships/image" Target="../media/image3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2.xml"/><Relationship Id="rId5" Type="http://schemas.microsoft.com/office/2007/relationships/hdphoto" Target="../media/hdphoto5.wdp"/><Relationship Id="rId4" Type="http://schemas.openxmlformats.org/officeDocument/2006/relationships/image" Target="../media/image1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jp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ítulo color">
    <p:spTree>
      <p:nvGrpSpPr>
        <p:cNvPr id="1" name=""/>
        <p:cNvGrpSpPr/>
        <p:nvPr/>
      </p:nvGrpSpPr>
      <p:grpSpPr>
        <a:xfrm>
          <a:off x="0" y="0"/>
          <a:ext cx="0" cy="0"/>
          <a:chOff x="0" y="0"/>
          <a:chExt cx="0" cy="0"/>
        </a:xfrm>
      </p:grpSpPr>
      <p:pic>
        <p:nvPicPr>
          <p:cNvPr id="21" name="Grafik 20" descr="Ein Bild, das Kette enthält.&#10;&#10;Automatisch generierte Beschreibung">
            <a:extLst>
              <a:ext uri="{FF2B5EF4-FFF2-40B4-BE49-F238E27FC236}">
                <a16:creationId xmlns:a16="http://schemas.microsoft.com/office/drawing/2014/main" id="{82995FEF-F44E-4720-98FA-B2AE557B1183}"/>
              </a:ext>
            </a:extLst>
          </p:cNvPr>
          <p:cNvPicPr>
            <a:picLocks/>
          </p:cNvPicPr>
          <p:nvPr userDrawn="1"/>
        </p:nvPicPr>
        <p:blipFill rotWithShape="1">
          <a:blip r:embed="rId2"/>
          <a:srcRect t="233" b="26747"/>
          <a:stretch/>
        </p:blipFill>
        <p:spPr bwMode="gray">
          <a:xfrm>
            <a:off x="164181" y="165101"/>
            <a:ext cx="11858487" cy="4721860"/>
          </a:xfrm>
          <a:prstGeom prst="rect">
            <a:avLst/>
          </a:prstGeom>
        </p:spPr>
      </p:pic>
      <p:pic>
        <p:nvPicPr>
          <p:cNvPr id="18" name="Grafik 17" descr="Ein Bild, das Säge enthält.&#10;&#10;Automatisch generierte Beschreibung">
            <a:extLst>
              <a:ext uri="{FF2B5EF4-FFF2-40B4-BE49-F238E27FC236}">
                <a16:creationId xmlns:a16="http://schemas.microsoft.com/office/drawing/2014/main" id="{57A5703D-6864-419D-AAFF-48396C4B22D5}"/>
              </a:ext>
            </a:extLst>
          </p:cNvPr>
          <p:cNvPicPr>
            <a:picLocks noChangeAspect="1"/>
          </p:cNvPicPr>
          <p:nvPr userDrawn="1"/>
        </p:nvPicPr>
        <p:blipFill>
          <a:blip r:embed="rId3"/>
          <a:stretch>
            <a:fillRect/>
          </a:stretch>
        </p:blipFill>
        <p:spPr bwMode="gray">
          <a:xfrm>
            <a:off x="164180" y="846875"/>
            <a:ext cx="11860800" cy="4040085"/>
          </a:xfrm>
          <a:prstGeom prst="rect">
            <a:avLst/>
          </a:prstGeom>
        </p:spPr>
      </p:pic>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es-ES" dirty="0"/>
              <a:t>Diapositiva de título/encabezado</a:t>
            </a:r>
            <a:br>
              <a:rPr lang="es-ES" dirty="0"/>
            </a:br>
            <a:r>
              <a:rPr lang="es-ES" dirty="0"/>
              <a:t>con el </a:t>
            </a:r>
            <a:r>
              <a:rPr lang="es-ES" i="1" dirty="0"/>
              <a:t>key visual</a:t>
            </a:r>
            <a:r>
              <a:rPr lang="es-ES" dirty="0"/>
              <a:t> (diseño base) de la GIZ </a:t>
            </a:r>
            <a:r>
              <a:rPr lang="es-ES"/>
              <a:t>en color</a:t>
            </a:r>
            <a:endParaRPr lang="es-ES" dirty="0"/>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s-ES" dirty="0"/>
              <a:t>Este es el subtítulo</a:t>
            </a:r>
          </a:p>
          <a:p>
            <a:r>
              <a:rPr lang="es-ES" dirty="0"/>
              <a:t>Nombre del proyecto | Fecha</a:t>
            </a:r>
          </a:p>
        </p:txBody>
      </p:sp>
      <p:pic>
        <p:nvPicPr>
          <p:cNvPr id="10" name="logo">
            <a:extLst>
              <a:ext uri="{FF2B5EF4-FFF2-40B4-BE49-F238E27FC236}">
                <a16:creationId xmlns:a16="http://schemas.microsoft.com/office/drawing/2014/main" id="{BB915B2F-F90E-4740-9ADA-291A0E63BDE2}"/>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a:ext>
            </a:extLst>
          </a:blip>
          <a:stretch>
            <a:fillRect/>
          </a:stretch>
        </p:blipFill>
        <p:spPr bwMode="gray">
          <a:xfrm>
            <a:off x="916199" y="5422244"/>
            <a:ext cx="3081728" cy="850557"/>
          </a:xfrm>
          <a:prstGeom prst="rect">
            <a:avLst/>
          </a:prstGeom>
        </p:spPr>
      </p:pic>
      <p:sp>
        <p:nvSpPr>
          <p:cNvPr id="13" name="Bar">
            <a:extLst>
              <a:ext uri="{FF2B5EF4-FFF2-40B4-BE49-F238E27FC236}">
                <a16:creationId xmlns:a16="http://schemas.microsoft.com/office/drawing/2014/main" id="{BD21318B-3022-42D5-AB5E-3CB62091D006}"/>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dirty="0" err="1">
              <a:solidFill>
                <a:schemeClr val="tx2"/>
              </a:solidFill>
              <a:latin typeface="Arial" charset="0"/>
            </a:endParaRPr>
          </a:p>
        </p:txBody>
      </p:sp>
    </p:spTree>
    <p:extLst>
      <p:ext uri="{BB962C8B-B14F-4D97-AF65-F5344CB8AC3E}">
        <p14:creationId xmlns:p14="http://schemas.microsoft.com/office/powerpoint/2010/main" val="393357018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cabezado sección (altern.)">
    <p:spTree>
      <p:nvGrpSpPr>
        <p:cNvPr id="1" name=""/>
        <p:cNvGrpSpPr/>
        <p:nvPr/>
      </p:nvGrpSpPr>
      <p:grpSpPr>
        <a:xfrm>
          <a:off x="0" y="0"/>
          <a:ext cx="0" cy="0"/>
          <a:chOff x="0" y="0"/>
          <a:chExt cx="0" cy="0"/>
        </a:xfrm>
      </p:grpSpPr>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r>
              <a:rPr lang="es-ES" dirty="0"/>
              <a:t>Este es el subtítulo</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es-ES" dirty="0"/>
              <a:t>Diapositiva de encabezado de sección</a:t>
            </a:r>
            <a:br>
              <a:rPr lang="es-ES" dirty="0"/>
            </a:br>
            <a:r>
              <a:rPr lang="es-ES" dirty="0"/>
              <a:t>(este también puede tener dos líneas)</a:t>
            </a:r>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64181" y="165101"/>
            <a:ext cx="5044017" cy="1340924"/>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grpSp>
      <p:sp>
        <p:nvSpPr>
          <p:cNvPr id="2" name="Datumsplatzhalter 1">
            <a:extLst>
              <a:ext uri="{FF2B5EF4-FFF2-40B4-BE49-F238E27FC236}">
                <a16:creationId xmlns:a16="http://schemas.microsoft.com/office/drawing/2014/main" id="{8AFD96F1-7AE3-4CE1-8BF8-5895F56927BC}"/>
              </a:ext>
            </a:extLst>
          </p:cNvPr>
          <p:cNvSpPr>
            <a:spLocks noGrp="1"/>
          </p:cNvSpPr>
          <p:nvPr>
            <p:ph type="dt" sz="half" idx="11"/>
          </p:nvPr>
        </p:nvSpPr>
        <p:spPr/>
        <p:txBody>
          <a:bodyPr/>
          <a:lstStyle/>
          <a:p>
            <a:fld id="{DA3B6400-E0A9-4541-B5C4-74FDC873D799}" type="datetime1">
              <a:rPr lang="en-US" smtClean="0"/>
              <a:t>7/15/21</a:t>
            </a:fld>
            <a:endParaRPr lang="es-ES" dirty="0"/>
          </a:p>
        </p:txBody>
      </p:sp>
      <p:sp>
        <p:nvSpPr>
          <p:cNvPr id="3" name="Fußzeilenplatzhalter 2">
            <a:extLst>
              <a:ext uri="{FF2B5EF4-FFF2-40B4-BE49-F238E27FC236}">
                <a16:creationId xmlns:a16="http://schemas.microsoft.com/office/drawing/2014/main" id="{417BDCB9-6395-4FFF-954A-2C4BEDF931A2}"/>
              </a:ext>
            </a:extLst>
          </p:cNvPr>
          <p:cNvSpPr>
            <a:spLocks noGrp="1"/>
          </p:cNvSpPr>
          <p:nvPr>
            <p:ph type="ftr" sz="quarter" idx="12"/>
          </p:nvPr>
        </p:nvSpPr>
        <p:spPr/>
        <p:txBody>
          <a:bodyPr/>
          <a:lstStyle/>
          <a:p>
            <a:r>
              <a:rPr lang="es-ES"/>
              <a:t>ADAPTUR</a:t>
            </a:r>
            <a:endParaRPr lang="es-ES" dirty="0"/>
          </a:p>
        </p:txBody>
      </p:sp>
      <p:sp>
        <p:nvSpPr>
          <p:cNvPr id="4" name="Foliennummernplatzhalter 3">
            <a:extLst>
              <a:ext uri="{FF2B5EF4-FFF2-40B4-BE49-F238E27FC236}">
                <a16:creationId xmlns:a16="http://schemas.microsoft.com/office/drawing/2014/main" id="{DC9DF099-4BDC-4CAF-AE0A-18C327E7BF4E}"/>
              </a:ext>
            </a:extLst>
          </p:cNvPr>
          <p:cNvSpPr>
            <a:spLocks noGrp="1"/>
          </p:cNvSpPr>
          <p:nvPr>
            <p:ph type="sldNum" sz="quarter" idx="13"/>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70341617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ermediate slide, b/w visual">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17804"/>
            <a:ext cx="9963469" cy="545727"/>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es-ES" sz="3733" dirty="0">
                <a:solidFill>
                  <a:prstClr val="black"/>
                </a:solidFill>
              </a:rPr>
              <a:t>Diapositiva intermedia</a:t>
            </a:r>
            <a:endParaRPr lang="es-ES" dirty="0"/>
          </a:p>
        </p:txBody>
      </p:sp>
      <p:sp>
        <p:nvSpPr>
          <p:cNvPr id="2" name="Datumsplatzhalter 1">
            <a:extLst>
              <a:ext uri="{FF2B5EF4-FFF2-40B4-BE49-F238E27FC236}">
                <a16:creationId xmlns:a16="http://schemas.microsoft.com/office/drawing/2014/main" id="{C4271BE1-288A-4633-A59F-7190F74DD19F}"/>
              </a:ext>
            </a:extLst>
          </p:cNvPr>
          <p:cNvSpPr>
            <a:spLocks noGrp="1"/>
          </p:cNvSpPr>
          <p:nvPr>
            <p:ph type="dt" sz="half" idx="10"/>
          </p:nvPr>
        </p:nvSpPr>
        <p:spPr/>
        <p:txBody>
          <a:bodyPr/>
          <a:lstStyle/>
          <a:p>
            <a:fld id="{D2803FF8-D8CA-46AF-A530-26809AA1C02C}" type="datetime1">
              <a:rPr lang="en-US" smtClean="0"/>
              <a:t>7/15/21</a:t>
            </a:fld>
            <a:endParaRPr lang="es-ES" dirty="0"/>
          </a:p>
        </p:txBody>
      </p:sp>
      <p:sp>
        <p:nvSpPr>
          <p:cNvPr id="3" name="Fußzeilenplatzhalter 2">
            <a:extLst>
              <a:ext uri="{FF2B5EF4-FFF2-40B4-BE49-F238E27FC236}">
                <a16:creationId xmlns:a16="http://schemas.microsoft.com/office/drawing/2014/main" id="{3455F907-9621-4557-900B-459F6A72E67E}"/>
              </a:ext>
            </a:extLst>
          </p:cNvPr>
          <p:cNvSpPr>
            <a:spLocks noGrp="1"/>
          </p:cNvSpPr>
          <p:nvPr>
            <p:ph type="ftr" sz="quarter" idx="11"/>
          </p:nvPr>
        </p:nvSpPr>
        <p:spPr/>
        <p:txBody>
          <a:bodyPr/>
          <a:lstStyle/>
          <a:p>
            <a:r>
              <a:rPr lang="es-ES"/>
              <a:t>ADAPTUR</a:t>
            </a:r>
            <a:endParaRPr lang="es-ES" dirty="0"/>
          </a:p>
        </p:txBody>
      </p:sp>
      <p:sp>
        <p:nvSpPr>
          <p:cNvPr id="4" name="Foliennummernplatzhalter 3">
            <a:extLst>
              <a:ext uri="{FF2B5EF4-FFF2-40B4-BE49-F238E27FC236}">
                <a16:creationId xmlns:a16="http://schemas.microsoft.com/office/drawing/2014/main" id="{54AF73FB-DF37-451D-A962-128B0BE26C03}"/>
              </a:ext>
            </a:extLst>
          </p:cNvPr>
          <p:cNvSpPr>
            <a:spLocks noGrp="1"/>
          </p:cNvSpPr>
          <p:nvPr>
            <p:ph type="sldNum" sz="quarter" idx="12"/>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84442032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 intermedia en blanco">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17804"/>
            <a:ext cx="9963469" cy="545727"/>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es-ES" sz="3733" dirty="0">
                <a:solidFill>
                  <a:prstClr val="black"/>
                </a:solidFill>
              </a:rPr>
              <a:t>Diapositiva intermedia</a:t>
            </a:r>
            <a:endParaRPr lang="es-ES" dirty="0"/>
          </a:p>
        </p:txBody>
      </p:sp>
      <p:sp>
        <p:nvSpPr>
          <p:cNvPr id="2" name="Datumsplatzhalter 1">
            <a:extLst>
              <a:ext uri="{FF2B5EF4-FFF2-40B4-BE49-F238E27FC236}">
                <a16:creationId xmlns:a16="http://schemas.microsoft.com/office/drawing/2014/main" id="{42AD7FE3-15E4-4E0D-9CCB-209C22AF880A}"/>
              </a:ext>
            </a:extLst>
          </p:cNvPr>
          <p:cNvSpPr>
            <a:spLocks noGrp="1"/>
          </p:cNvSpPr>
          <p:nvPr>
            <p:ph type="dt" sz="half" idx="10"/>
          </p:nvPr>
        </p:nvSpPr>
        <p:spPr/>
        <p:txBody>
          <a:bodyPr/>
          <a:lstStyle/>
          <a:p>
            <a:fld id="{220B40C6-3A52-42E4-89EF-5239D2C503ED}" type="datetime1">
              <a:rPr lang="en-US" smtClean="0"/>
              <a:t>7/15/21</a:t>
            </a:fld>
            <a:endParaRPr lang="es-ES" dirty="0"/>
          </a:p>
        </p:txBody>
      </p:sp>
      <p:sp>
        <p:nvSpPr>
          <p:cNvPr id="3" name="Fußzeilenplatzhalter 2">
            <a:extLst>
              <a:ext uri="{FF2B5EF4-FFF2-40B4-BE49-F238E27FC236}">
                <a16:creationId xmlns:a16="http://schemas.microsoft.com/office/drawing/2014/main" id="{DE695D31-06C7-4B4E-96FF-361FE074BA9C}"/>
              </a:ext>
            </a:extLst>
          </p:cNvPr>
          <p:cNvSpPr>
            <a:spLocks noGrp="1"/>
          </p:cNvSpPr>
          <p:nvPr>
            <p:ph type="ftr" sz="quarter" idx="11"/>
          </p:nvPr>
        </p:nvSpPr>
        <p:spPr/>
        <p:txBody>
          <a:bodyPr/>
          <a:lstStyle/>
          <a:p>
            <a:r>
              <a:rPr lang="es-ES"/>
              <a:t>ADAPTUR</a:t>
            </a:r>
            <a:endParaRPr lang="es-ES" dirty="0"/>
          </a:p>
        </p:txBody>
      </p:sp>
      <p:sp>
        <p:nvSpPr>
          <p:cNvPr id="4" name="Foliennummernplatzhalter 3">
            <a:extLst>
              <a:ext uri="{FF2B5EF4-FFF2-40B4-BE49-F238E27FC236}">
                <a16:creationId xmlns:a16="http://schemas.microsoft.com/office/drawing/2014/main" id="{5D4A944B-8983-46CD-9A09-1A45970EE76F}"/>
              </a:ext>
            </a:extLst>
          </p:cNvPr>
          <p:cNvSpPr>
            <a:spLocks noGrp="1"/>
          </p:cNvSpPr>
          <p:nvPr>
            <p:ph type="sldNum" sz="quarter" idx="12"/>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429232622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 intermedia en blanco (altern.)">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17804"/>
            <a:ext cx="9963469" cy="545727"/>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es-ES" sz="3733" dirty="0">
                <a:solidFill>
                  <a:prstClr val="black"/>
                </a:solidFill>
              </a:rPr>
              <a:t>Diapositiva intermedia</a:t>
            </a:r>
            <a:endParaRPr lang="es-ES" dirty="0"/>
          </a:p>
        </p:txBody>
      </p:sp>
      <p:grpSp>
        <p:nvGrpSpPr>
          <p:cNvPr id="12" name="Key Visual">
            <a:extLst>
              <a:ext uri="{FF2B5EF4-FFF2-40B4-BE49-F238E27FC236}">
                <a16:creationId xmlns:a16="http://schemas.microsoft.com/office/drawing/2014/main" id="{D9D8699C-EAEE-4654-9DB5-5DBEA94DFD69}"/>
              </a:ext>
            </a:extLst>
          </p:cNvPr>
          <p:cNvGrpSpPr/>
          <p:nvPr userDrawn="1"/>
        </p:nvGrpSpPr>
        <p:grpSpPr bwMode="gray">
          <a:xfrm flipV="1">
            <a:off x="164179" y="4525210"/>
            <a:ext cx="6050711" cy="1608548"/>
            <a:chOff x="4846637" y="119557"/>
            <a:chExt cx="3783013" cy="1005693"/>
          </a:xfrm>
        </p:grpSpPr>
        <p:sp>
          <p:nvSpPr>
            <p:cNvPr id="13" name="Freihandform: Form 12">
              <a:extLst>
                <a:ext uri="{FF2B5EF4-FFF2-40B4-BE49-F238E27FC236}">
                  <a16:creationId xmlns:a16="http://schemas.microsoft.com/office/drawing/2014/main" id="{57ACA972-95E7-4330-A959-68C656E58B90}"/>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Freihandform: Form 13">
              <a:extLst>
                <a:ext uri="{FF2B5EF4-FFF2-40B4-BE49-F238E27FC236}">
                  <a16:creationId xmlns:a16="http://schemas.microsoft.com/office/drawing/2014/main" id="{EF93F907-303A-4592-848E-F1A7AFDDDD4A}"/>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5" name="Freihandform: Form 14">
              <a:extLst>
                <a:ext uri="{FF2B5EF4-FFF2-40B4-BE49-F238E27FC236}">
                  <a16:creationId xmlns:a16="http://schemas.microsoft.com/office/drawing/2014/main" id="{C8AAE6CE-CD01-4233-9E65-D495D92CF1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6" name="Freihandform: Form 15">
              <a:extLst>
                <a:ext uri="{FF2B5EF4-FFF2-40B4-BE49-F238E27FC236}">
                  <a16:creationId xmlns:a16="http://schemas.microsoft.com/office/drawing/2014/main" id="{1AAC9A52-2206-4D16-A752-9C733CC5CB7F}"/>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7" name="Freihandform: Form 16">
              <a:extLst>
                <a:ext uri="{FF2B5EF4-FFF2-40B4-BE49-F238E27FC236}">
                  <a16:creationId xmlns:a16="http://schemas.microsoft.com/office/drawing/2014/main" id="{8D075FE9-0EDA-4BE2-B2C1-22DF2B8842B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grpSp>
      <p:grpSp>
        <p:nvGrpSpPr>
          <p:cNvPr id="36" name="Key Visual">
            <a:extLst>
              <a:ext uri="{FF2B5EF4-FFF2-40B4-BE49-F238E27FC236}">
                <a16:creationId xmlns:a16="http://schemas.microsoft.com/office/drawing/2014/main" id="{C7D69FF2-A45A-405D-BC43-69B4E925551F}"/>
              </a:ext>
            </a:extLst>
          </p:cNvPr>
          <p:cNvGrpSpPr/>
          <p:nvPr userDrawn="1"/>
        </p:nvGrpSpPr>
        <p:grpSpPr bwMode="gray">
          <a:xfrm flipH="1">
            <a:off x="8934717" y="165100"/>
            <a:ext cx="3087951" cy="820915"/>
            <a:chOff x="4846637" y="119557"/>
            <a:chExt cx="3783013" cy="1005693"/>
          </a:xfrm>
        </p:grpSpPr>
        <p:sp>
          <p:nvSpPr>
            <p:cNvPr id="37" name="Freihandform: Form 36">
              <a:extLst>
                <a:ext uri="{FF2B5EF4-FFF2-40B4-BE49-F238E27FC236}">
                  <a16:creationId xmlns:a16="http://schemas.microsoft.com/office/drawing/2014/main" id="{67E195A5-1DB2-4051-897C-B5E84120B476}"/>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3" cstate="print">
                <a:extLst>
                  <a:ext uri="{28A0092B-C50C-407E-A947-70E740481C1C}">
                    <a14:useLocalDpi xmlns:a14="http://schemas.microsoft.com/office/drawing/2010/main"/>
                  </a:ext>
                </a:extLst>
              </a:blip>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Freihandform: Form 37">
              <a:extLst>
                <a:ext uri="{FF2B5EF4-FFF2-40B4-BE49-F238E27FC236}">
                  <a16:creationId xmlns:a16="http://schemas.microsoft.com/office/drawing/2014/main" id="{9234AB9A-5088-479E-92C2-4F81972E1E55}"/>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39" name="Freihandform: Form 38">
              <a:extLst>
                <a:ext uri="{FF2B5EF4-FFF2-40B4-BE49-F238E27FC236}">
                  <a16:creationId xmlns:a16="http://schemas.microsoft.com/office/drawing/2014/main" id="{5FBB400A-FFCE-4E88-B1BF-846AC7A46F8E}"/>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40" name="Freihandform: Form 39">
              <a:extLst>
                <a:ext uri="{FF2B5EF4-FFF2-40B4-BE49-F238E27FC236}">
                  <a16:creationId xmlns:a16="http://schemas.microsoft.com/office/drawing/2014/main" id="{4A214495-DB26-435D-9164-4A350ECF007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41" name="Freihandform: Form 40">
              <a:extLst>
                <a:ext uri="{FF2B5EF4-FFF2-40B4-BE49-F238E27FC236}">
                  <a16:creationId xmlns:a16="http://schemas.microsoft.com/office/drawing/2014/main" id="{AD46CA09-12E7-4803-A8A0-CC8821A2FBF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grpSp>
      <p:sp>
        <p:nvSpPr>
          <p:cNvPr id="2" name="Datumsplatzhalter 1">
            <a:extLst>
              <a:ext uri="{FF2B5EF4-FFF2-40B4-BE49-F238E27FC236}">
                <a16:creationId xmlns:a16="http://schemas.microsoft.com/office/drawing/2014/main" id="{43E73364-2028-462F-AC65-F8C61802680A}"/>
              </a:ext>
            </a:extLst>
          </p:cNvPr>
          <p:cNvSpPr>
            <a:spLocks noGrp="1"/>
          </p:cNvSpPr>
          <p:nvPr>
            <p:ph type="dt" sz="half" idx="10"/>
          </p:nvPr>
        </p:nvSpPr>
        <p:spPr/>
        <p:txBody>
          <a:bodyPr/>
          <a:lstStyle/>
          <a:p>
            <a:fld id="{E21E17E2-7F7A-44B3-BD06-92F9A4C54A05}" type="datetime1">
              <a:rPr lang="en-US" smtClean="0"/>
              <a:t>7/15/21</a:t>
            </a:fld>
            <a:endParaRPr lang="es-ES" dirty="0"/>
          </a:p>
        </p:txBody>
      </p:sp>
      <p:sp>
        <p:nvSpPr>
          <p:cNvPr id="3" name="Fußzeilenplatzhalter 2">
            <a:extLst>
              <a:ext uri="{FF2B5EF4-FFF2-40B4-BE49-F238E27FC236}">
                <a16:creationId xmlns:a16="http://schemas.microsoft.com/office/drawing/2014/main" id="{713412B2-8AC5-4D05-A736-EC4D5167AFB0}"/>
              </a:ext>
            </a:extLst>
          </p:cNvPr>
          <p:cNvSpPr>
            <a:spLocks noGrp="1"/>
          </p:cNvSpPr>
          <p:nvPr>
            <p:ph type="ftr" sz="quarter" idx="11"/>
          </p:nvPr>
        </p:nvSpPr>
        <p:spPr/>
        <p:txBody>
          <a:bodyPr/>
          <a:lstStyle/>
          <a:p>
            <a:r>
              <a:rPr lang="es-ES"/>
              <a:t>ADAPTUR</a:t>
            </a:r>
            <a:endParaRPr lang="es-ES" dirty="0"/>
          </a:p>
        </p:txBody>
      </p:sp>
      <p:sp>
        <p:nvSpPr>
          <p:cNvPr id="4" name="Foliennummernplatzhalter 3">
            <a:extLst>
              <a:ext uri="{FF2B5EF4-FFF2-40B4-BE49-F238E27FC236}">
                <a16:creationId xmlns:a16="http://schemas.microsoft.com/office/drawing/2014/main" id="{255E0265-D56D-4357-9F0F-76F5E1834E66}"/>
              </a:ext>
            </a:extLst>
          </p:cNvPr>
          <p:cNvSpPr>
            <a:spLocks noGrp="1"/>
          </p:cNvSpPr>
          <p:nvPr>
            <p:ph type="sldNum" sz="quarter" idx="12"/>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276778366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p. intermedia foto">
    <p:spTree>
      <p:nvGrpSpPr>
        <p:cNvPr id="1" name=""/>
        <p:cNvGrpSpPr/>
        <p:nvPr/>
      </p:nvGrpSpPr>
      <p:grpSpPr>
        <a:xfrm>
          <a:off x="0" y="0"/>
          <a:ext cx="0" cy="0"/>
          <a:chOff x="0" y="0"/>
          <a:chExt cx="0" cy="0"/>
        </a:xfrm>
      </p:grpSpPr>
      <p:cxnSp>
        <p:nvCxnSpPr>
          <p:cNvPr id="21" name="Gerade Verbindung mit Pfeil 20">
            <a:extLst>
              <a:ext uri="{FF2B5EF4-FFF2-40B4-BE49-F238E27FC236}">
                <a16:creationId xmlns:a16="http://schemas.microsoft.com/office/drawing/2014/main" id="{C6FD881A-5BD9-41CA-81BD-767757954A0C}"/>
              </a:ext>
            </a:extLst>
          </p:cNvPr>
          <p:cNvCxnSpPr/>
          <p:nvPr userDrawn="1"/>
        </p:nvCxnSpPr>
        <p:spPr bwMode="gray">
          <a:xfrm>
            <a:off x="60706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22" name="1.">
            <a:extLst>
              <a:ext uri="{FF2B5EF4-FFF2-40B4-BE49-F238E27FC236}">
                <a16:creationId xmlns:a16="http://schemas.microsoft.com/office/drawing/2014/main" id="{0799E111-2083-4E34-852B-8630F6C772E1}"/>
              </a:ext>
            </a:extLst>
          </p:cNvPr>
          <p:cNvSpPr/>
          <p:nvPr userDrawn="1"/>
        </p:nvSpPr>
        <p:spPr bwMode="gray">
          <a:xfrm>
            <a:off x="5101390" y="170887"/>
            <a:ext cx="1968500" cy="674031"/>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1. Haga clic en este símbolo para añadir una nueva fotografía.</a:t>
            </a:r>
          </a:p>
        </p:txBody>
      </p:sp>
      <p:sp>
        <p:nvSpPr>
          <p:cNvPr id="24" name="2.">
            <a:extLst>
              <a:ext uri="{FF2B5EF4-FFF2-40B4-BE49-F238E27FC236}">
                <a16:creationId xmlns:a16="http://schemas.microsoft.com/office/drawing/2014/main" id="{03829470-919D-4B7F-9598-A5ECA3C2EAE9}"/>
              </a:ext>
            </a:extLst>
          </p:cNvPr>
          <p:cNvSpPr/>
          <p:nvPr userDrawn="1"/>
        </p:nvSpPr>
        <p:spPr bwMode="gray">
          <a:xfrm>
            <a:off x="7259623" y="170887"/>
            <a:ext cx="1968500" cy="674031"/>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2. Para restablecer </a:t>
            </a:r>
            <a:br>
              <a:rPr kumimoji="0" lang="es-ES" sz="1400" b="0" i="0" u="none" strike="noStrike" kern="1200" cap="none" spc="0" normalizeH="0" baseline="0" noProof="0" dirty="0">
                <a:ln>
                  <a:noFill/>
                </a:ln>
                <a:solidFill>
                  <a:prstClr val="black"/>
                </a:solidFill>
                <a:effectLst/>
                <a:uLnTx/>
                <a:uFillTx/>
                <a:latin typeface="+mn-lt"/>
              </a:rPr>
            </a:br>
            <a:r>
              <a:rPr kumimoji="0" lang="es-ES" sz="1400" b="0" i="0" u="none" strike="noStrike" kern="1200" cap="none" spc="0" normalizeH="0" baseline="0" noProof="0" dirty="0">
                <a:ln>
                  <a:noFill/>
                </a:ln>
                <a:solidFill>
                  <a:prstClr val="black"/>
                </a:solidFill>
                <a:effectLst/>
                <a:uLnTx/>
                <a:uFillTx/>
                <a:latin typeface="+mn-lt"/>
              </a:rPr>
              <a:t>el diseño de la diapositiva:</a:t>
            </a:r>
          </a:p>
        </p:txBody>
      </p:sp>
      <p:sp>
        <p:nvSpPr>
          <p:cNvPr id="25" name="3.">
            <a:extLst>
              <a:ext uri="{FF2B5EF4-FFF2-40B4-BE49-F238E27FC236}">
                <a16:creationId xmlns:a16="http://schemas.microsoft.com/office/drawing/2014/main" id="{AD4F82D6-770D-46DC-B5F7-D6D7A932D8E8}"/>
              </a:ext>
            </a:extLst>
          </p:cNvPr>
          <p:cNvSpPr/>
          <p:nvPr userDrawn="1"/>
        </p:nvSpPr>
        <p:spPr bwMode="gray">
          <a:xfrm>
            <a:off x="9618988" y="170887"/>
            <a:ext cx="2695785" cy="8679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3. En caso necesario, escoja una parte de la fotografía mediante “Recortar”.</a:t>
            </a:r>
            <a:br>
              <a:rPr lang="es-ES" sz="1400" dirty="0"/>
            </a:br>
            <a:endParaRPr kumimoji="0" lang="es-ES" sz="1400" b="0" i="0" u="none" strike="noStrike" kern="1200" cap="none" spc="0" normalizeH="0" baseline="0" noProof="0" dirty="0">
              <a:ln>
                <a:noFill/>
              </a:ln>
              <a:solidFill>
                <a:prstClr val="black"/>
              </a:solidFill>
              <a:effectLst/>
              <a:uLnTx/>
              <a:uFillTx/>
              <a:latin typeface="+mn-lt"/>
              <a:ea typeface="+mn-ea"/>
              <a:cs typeface="+mn-cs"/>
            </a:endParaRPr>
          </a:p>
        </p:txBody>
      </p:sp>
      <p:sp>
        <p:nvSpPr>
          <p:cNvPr id="27" name="how">
            <a:extLst>
              <a:ext uri="{FF2B5EF4-FFF2-40B4-BE49-F238E27FC236}">
                <a16:creationId xmlns:a16="http://schemas.microsoft.com/office/drawing/2014/main" id="{A3CAE68D-109A-4021-BD81-75126349444E}"/>
              </a:ext>
            </a:extLst>
          </p:cNvPr>
          <p:cNvSpPr txBox="1"/>
          <p:nvPr userDrawn="1"/>
        </p:nvSpPr>
        <p:spPr bwMode="gray">
          <a:xfrm>
            <a:off x="-6054602" y="237067"/>
            <a:ext cx="5973110"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Haga clic en la imagen que figura sobre la diapositiva.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Elimine la imagen mediante la tecla “Supr”.</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 Haga clic en el pequeño símbolo situado en el centro de la página.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Seleccione una fotografía.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“Inicio/Restablecer” para restablecer el diseño de la diapositiva.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En caso necesario, escoja una parte de la fotografía mediante “Formato/Recortar”.</a:t>
            </a:r>
          </a:p>
        </p:txBody>
      </p:sp>
      <p:sp>
        <p:nvSpPr>
          <p:cNvPr id="35" name="Dreieck">
            <a:extLst>
              <a:ext uri="{FF2B5EF4-FFF2-40B4-BE49-F238E27FC236}">
                <a16:creationId xmlns:a16="http://schemas.microsoft.com/office/drawing/2014/main" id="{F13EF0A4-8C67-40E7-9B69-B8DD179CA2E6}"/>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36" name="Grafik 35" descr="Ein Bild, das Screenshot enthält.&#10;&#10;Automatisch generierte Beschreibung">
            <a:extLst>
              <a:ext uri="{FF2B5EF4-FFF2-40B4-BE49-F238E27FC236}">
                <a16:creationId xmlns:a16="http://schemas.microsoft.com/office/drawing/2014/main" id="{7A0802C0-B8D5-42BA-A956-4F99011E0D51}"/>
              </a:ext>
            </a:extLst>
          </p:cNvPr>
          <p:cNvPicPr>
            <a:picLocks noChangeAspect="1"/>
          </p:cNvPicPr>
          <p:nvPr userDrawn="1"/>
        </p:nvPicPr>
        <p:blipFill rotWithShape="1">
          <a:blip r:embed="rId2"/>
          <a:srcRect l="27949" t="24404" r="52761"/>
          <a:stretch/>
        </p:blipFill>
        <p:spPr>
          <a:xfrm>
            <a:off x="9923387" y="1195292"/>
            <a:ext cx="569320" cy="650189"/>
          </a:xfrm>
          <a:prstGeom prst="rect">
            <a:avLst/>
          </a:prstGeom>
        </p:spPr>
      </p:pic>
      <p:pic>
        <p:nvPicPr>
          <p:cNvPr id="37" name="Grafik 36" descr="Ein Bild, das Screenshot enthält.&#10;&#10;Automatisch generierte Beschreibung">
            <a:extLst>
              <a:ext uri="{FF2B5EF4-FFF2-40B4-BE49-F238E27FC236}">
                <a16:creationId xmlns:a16="http://schemas.microsoft.com/office/drawing/2014/main" id="{44112C6B-9A26-4DBE-8AC0-48CD656ECC5D}"/>
              </a:ext>
            </a:extLst>
          </p:cNvPr>
          <p:cNvPicPr>
            <a:picLocks/>
          </p:cNvPicPr>
          <p:nvPr userDrawn="1"/>
        </p:nvPicPr>
        <p:blipFill>
          <a:blip r:embed="rId3"/>
          <a:stretch>
            <a:fillRect/>
          </a:stretch>
        </p:blipFill>
        <p:spPr>
          <a:xfrm>
            <a:off x="7396599" y="1034676"/>
            <a:ext cx="2117468" cy="866995"/>
          </a:xfrm>
          <a:prstGeom prst="rect">
            <a:avLst/>
          </a:prstGeom>
        </p:spPr>
      </p:pic>
      <p:sp>
        <p:nvSpPr>
          <p:cNvPr id="38" name="Rechteck 37">
            <a:extLst>
              <a:ext uri="{FF2B5EF4-FFF2-40B4-BE49-F238E27FC236}">
                <a16:creationId xmlns:a16="http://schemas.microsoft.com/office/drawing/2014/main" id="{6581A429-1F44-40DA-B848-445B6BF40D3A}"/>
              </a:ext>
            </a:extLst>
          </p:cNvPr>
          <p:cNvSpPr/>
          <p:nvPr userDrawn="1"/>
        </p:nvSpPr>
        <p:spPr bwMode="gray">
          <a:xfrm>
            <a:off x="8723335" y="1492653"/>
            <a:ext cx="748399" cy="23994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39" name="Rechteck">
            <a:extLst>
              <a:ext uri="{FF2B5EF4-FFF2-40B4-BE49-F238E27FC236}">
                <a16:creationId xmlns:a16="http://schemas.microsoft.com/office/drawing/2014/main" id="{63955D92-5D6A-48E6-91AA-1ABABAB9ED09}"/>
              </a:ext>
            </a:extLst>
          </p:cNvPr>
          <p:cNvSpPr/>
          <p:nvPr userDrawn="1"/>
        </p:nvSpPr>
        <p:spPr bwMode="gray">
          <a:xfrm>
            <a:off x="9976555" y="1279678"/>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0"/>
            <a:ext cx="11858487" cy="5968659"/>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s-ES"/>
              <a:t>.</a:t>
            </a:r>
            <a:endParaRPr lang="es-ES" dirty="0"/>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2093674"/>
            <a:ext cx="11858487" cy="4040085"/>
          </a:xfrm>
          <a:prstGeom prst="rect">
            <a:avLst/>
          </a:prstGeom>
          <a:blipFill dpi="0" rotWithShape="1">
            <a:blip r:embed="rId4">
              <a:alphaModFix amt="80000"/>
            </a:blip>
            <a:srcRect/>
            <a:stretch>
              <a:fillRect l="-10" r="-10"/>
            </a:stretch>
          </a:blipFill>
        </p:spPr>
        <p:txBody>
          <a:bodyPr wrap="square" lIns="900000" bIns="684000" anchor="b">
            <a:noAutofit/>
          </a:bodyPr>
          <a:lstStyle>
            <a:lvl1pPr>
              <a:defRPr sz="3467" b="0">
                <a:solidFill>
                  <a:schemeClr val="tx1"/>
                </a:solidFill>
              </a:defRPr>
            </a:lvl1pPr>
          </a:lstStyle>
          <a:p>
            <a:r>
              <a:rPr lang="es-ES" dirty="0"/>
              <a:t>Diapositiva intermedia con fotografía de fondo (sustituible) </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5"/>
          <a:stretch>
            <a:fillRect/>
          </a:stretch>
        </p:blipFill>
        <p:spPr bwMode="gray">
          <a:xfrm>
            <a:off x="9996030" y="1966807"/>
            <a:ext cx="1662545" cy="1147156"/>
          </a:xfrm>
          <a:prstGeom prst="rect">
            <a:avLst/>
          </a:prstGeom>
        </p:spPr>
      </p:pic>
      <p:sp>
        <p:nvSpPr>
          <p:cNvPr id="2" name="Datumsplatzhalter 1">
            <a:extLst>
              <a:ext uri="{FF2B5EF4-FFF2-40B4-BE49-F238E27FC236}">
                <a16:creationId xmlns:a16="http://schemas.microsoft.com/office/drawing/2014/main" id="{7FE8CDB2-1159-4B38-87CB-7B76ABCAF5A6}"/>
              </a:ext>
            </a:extLst>
          </p:cNvPr>
          <p:cNvSpPr>
            <a:spLocks noGrp="1"/>
          </p:cNvSpPr>
          <p:nvPr>
            <p:ph type="dt" sz="half" idx="12"/>
          </p:nvPr>
        </p:nvSpPr>
        <p:spPr/>
        <p:txBody>
          <a:bodyPr/>
          <a:lstStyle/>
          <a:p>
            <a:fld id="{CAC16F70-3141-47AD-9534-7665088A5F96}" type="datetime1">
              <a:rPr lang="en-US" smtClean="0"/>
              <a:t>7/15/21</a:t>
            </a:fld>
            <a:endParaRPr lang="es-ES" dirty="0"/>
          </a:p>
        </p:txBody>
      </p:sp>
      <p:sp>
        <p:nvSpPr>
          <p:cNvPr id="3" name="Fußzeilenplatzhalter 2">
            <a:extLst>
              <a:ext uri="{FF2B5EF4-FFF2-40B4-BE49-F238E27FC236}">
                <a16:creationId xmlns:a16="http://schemas.microsoft.com/office/drawing/2014/main" id="{3A2FE546-B940-43C2-BDF9-962F337F134E}"/>
              </a:ext>
            </a:extLst>
          </p:cNvPr>
          <p:cNvSpPr>
            <a:spLocks noGrp="1"/>
          </p:cNvSpPr>
          <p:nvPr>
            <p:ph type="ftr" sz="quarter" idx="13"/>
          </p:nvPr>
        </p:nvSpPr>
        <p:spPr/>
        <p:txBody>
          <a:bodyPr/>
          <a:lstStyle/>
          <a:p>
            <a:r>
              <a:rPr lang="es-ES"/>
              <a:t>ADAPTUR</a:t>
            </a:r>
            <a:endParaRPr lang="es-ES" dirty="0"/>
          </a:p>
        </p:txBody>
      </p:sp>
      <p:sp>
        <p:nvSpPr>
          <p:cNvPr id="4" name="Foliennummernplatzhalter 3">
            <a:extLst>
              <a:ext uri="{FF2B5EF4-FFF2-40B4-BE49-F238E27FC236}">
                <a16:creationId xmlns:a16="http://schemas.microsoft.com/office/drawing/2014/main" id="{32355FD6-D508-4498-BFBB-27A8A5C6FE14}"/>
              </a:ext>
            </a:extLst>
          </p:cNvPr>
          <p:cNvSpPr>
            <a:spLocks noGrp="1"/>
          </p:cNvSpPr>
          <p:nvPr>
            <p:ph type="sldNum" sz="quarter" idx="14"/>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248171493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p. texto estándar">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3"/>
            <a:ext cx="9563579" cy="4660625"/>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s-ES"/>
              <a:t>Añadir título haciendo clic</a:t>
            </a:r>
            <a:endParaRPr lang="es-ES" dirty="0"/>
          </a:p>
        </p:txBody>
      </p:sp>
      <p:sp>
        <p:nvSpPr>
          <p:cNvPr id="3" name="Datumsplatzhalter 2">
            <a:extLst>
              <a:ext uri="{FF2B5EF4-FFF2-40B4-BE49-F238E27FC236}">
                <a16:creationId xmlns:a16="http://schemas.microsoft.com/office/drawing/2014/main" id="{B6AC2327-FA07-4D62-9329-8D9299634E07}"/>
              </a:ext>
            </a:extLst>
          </p:cNvPr>
          <p:cNvSpPr>
            <a:spLocks noGrp="1"/>
          </p:cNvSpPr>
          <p:nvPr>
            <p:ph type="dt" sz="half" idx="14"/>
          </p:nvPr>
        </p:nvSpPr>
        <p:spPr/>
        <p:txBody>
          <a:bodyPr/>
          <a:lstStyle/>
          <a:p>
            <a:fld id="{994D6071-3E38-45E3-BEB3-1D19C6E9A48E}" type="datetime1">
              <a:rPr lang="en-US" smtClean="0"/>
              <a:t>7/15/21</a:t>
            </a:fld>
            <a:endParaRPr lang="es-ES" dirty="0"/>
          </a:p>
        </p:txBody>
      </p:sp>
      <p:sp>
        <p:nvSpPr>
          <p:cNvPr id="4" name="Fußzeilenplatzhalter 3">
            <a:extLst>
              <a:ext uri="{FF2B5EF4-FFF2-40B4-BE49-F238E27FC236}">
                <a16:creationId xmlns:a16="http://schemas.microsoft.com/office/drawing/2014/main" id="{D75B65AF-FBBE-4698-A801-2BE24B22ECD3}"/>
              </a:ext>
            </a:extLst>
          </p:cNvPr>
          <p:cNvSpPr>
            <a:spLocks noGrp="1"/>
          </p:cNvSpPr>
          <p:nvPr>
            <p:ph type="ftr" sz="quarter" idx="15"/>
          </p:nvPr>
        </p:nvSpPr>
        <p:spPr/>
        <p:txBody>
          <a:bodyPr/>
          <a:lstStyle/>
          <a:p>
            <a:r>
              <a:rPr lang="es-ES"/>
              <a:t>ADAPTUR</a:t>
            </a:r>
            <a:endParaRPr lang="es-ES" dirty="0"/>
          </a:p>
        </p:txBody>
      </p:sp>
      <p:sp>
        <p:nvSpPr>
          <p:cNvPr id="5" name="Foliennummernplatzhalter 4">
            <a:extLst>
              <a:ext uri="{FF2B5EF4-FFF2-40B4-BE49-F238E27FC236}">
                <a16:creationId xmlns:a16="http://schemas.microsoft.com/office/drawing/2014/main" id="{4A41DA85-D5FF-4FC7-8B95-2CE4EABC5160}"/>
              </a:ext>
            </a:extLst>
          </p:cNvPr>
          <p:cNvSpPr>
            <a:spLocks noGrp="1"/>
          </p:cNvSpPr>
          <p:nvPr>
            <p:ph type="sldNum" sz="quarter" idx="16"/>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072244968"/>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p. texto estándar subtítulo">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726EAD89-A3DC-4500-9071-F28C7DB87ECF}"/>
              </a:ext>
            </a:extLst>
          </p:cNvPr>
          <p:cNvSpPr>
            <a:spLocks noGrp="1"/>
          </p:cNvSpPr>
          <p:nvPr>
            <p:ph type="title" hasCustomPrompt="1"/>
          </p:nvPr>
        </p:nvSpPr>
        <p:spPr bwMode="gray">
          <a:xfrm>
            <a:off x="599755" y="352037"/>
            <a:ext cx="11422911" cy="360753"/>
          </a:xfrm>
        </p:spPr>
        <p:txBody>
          <a:bodyPr/>
          <a:lstStyle>
            <a:lvl1pPr>
              <a:defRPr/>
            </a:lvl1pPr>
          </a:lstStyle>
          <a:p>
            <a:r>
              <a:rPr lang="es-ES"/>
              <a:t>Añadir título haciendo clic</a:t>
            </a:r>
            <a:endParaRPr lang="es-ES" dirty="0"/>
          </a:p>
        </p:txBody>
      </p:sp>
      <p:sp>
        <p:nvSpPr>
          <p:cNvPr id="7" name="Textplatzhalter 2">
            <a:extLst>
              <a:ext uri="{FF2B5EF4-FFF2-40B4-BE49-F238E27FC236}">
                <a16:creationId xmlns:a16="http://schemas.microsoft.com/office/drawing/2014/main" id="{7BDDDF81-EBEA-4C88-AA55-681A5710CA2C}"/>
              </a:ext>
            </a:extLst>
          </p:cNvPr>
          <p:cNvSpPr>
            <a:spLocks noGrp="1"/>
          </p:cNvSpPr>
          <p:nvPr>
            <p:ph type="body" sz="quarter" idx="14" hasCustomPrompt="1"/>
          </p:nvPr>
        </p:nvSpPr>
        <p:spPr bwMode="gray">
          <a:xfrm>
            <a:off x="599018" y="774701"/>
            <a:ext cx="11423649" cy="501651"/>
          </a:xfrm>
        </p:spPr>
        <p:txBody>
          <a:bodyPr vert="horz" lIns="0" tIns="0" rIns="72000" bIns="0" rtlCol="0" anchor="t">
            <a:noAutofit/>
          </a:bodyPr>
          <a:lstStyle>
            <a:lvl1pPr>
              <a:defRPr lang="de-DE" sz="1867" b="0" cap="none" baseline="0" smtClean="0">
                <a:latin typeface="+mj-lt"/>
                <a:ea typeface="+mj-ea"/>
                <a:cs typeface="+mj-cs"/>
              </a:defRPr>
            </a:lvl1pPr>
            <a:lvl2pPr>
              <a:defRPr lang="de-DE" smtClean="0"/>
            </a:lvl2pPr>
            <a:lvl3pPr>
              <a:defRPr lang="de-DE" smtClean="0"/>
            </a:lvl3pPr>
            <a:lvl4pPr>
              <a:defRPr lang="de-DE" smtClean="0"/>
            </a:lvl4pPr>
            <a:lvl5pPr>
              <a:defRPr lang="en-US"/>
            </a:lvl5pPr>
          </a:lstStyle>
          <a:p>
            <a:pPr lvl="0">
              <a:spcBef>
                <a:spcPct val="0"/>
              </a:spcBef>
            </a:pPr>
            <a:r>
              <a:rPr lang="es-ES" dirty="0"/>
              <a:t>Añadir subtítulo haciendo clic</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3"/>
            <a:ext cx="9563577" cy="4660625"/>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3" name="Datumsplatzhalter 2">
            <a:extLst>
              <a:ext uri="{FF2B5EF4-FFF2-40B4-BE49-F238E27FC236}">
                <a16:creationId xmlns:a16="http://schemas.microsoft.com/office/drawing/2014/main" id="{E1476F24-2F7F-4176-988F-7C6BEC5362CA}"/>
              </a:ext>
            </a:extLst>
          </p:cNvPr>
          <p:cNvSpPr>
            <a:spLocks noGrp="1"/>
          </p:cNvSpPr>
          <p:nvPr>
            <p:ph type="dt" sz="half" idx="15"/>
          </p:nvPr>
        </p:nvSpPr>
        <p:spPr/>
        <p:txBody>
          <a:bodyPr/>
          <a:lstStyle/>
          <a:p>
            <a:fld id="{A4B3F801-C954-4F58-ACE1-53B1E8731A78}" type="datetime1">
              <a:rPr lang="en-US" smtClean="0"/>
              <a:t>7/15/21</a:t>
            </a:fld>
            <a:endParaRPr lang="es-ES" dirty="0"/>
          </a:p>
        </p:txBody>
      </p:sp>
      <p:sp>
        <p:nvSpPr>
          <p:cNvPr id="4" name="Fußzeilenplatzhalter 3">
            <a:extLst>
              <a:ext uri="{FF2B5EF4-FFF2-40B4-BE49-F238E27FC236}">
                <a16:creationId xmlns:a16="http://schemas.microsoft.com/office/drawing/2014/main" id="{FA44C094-D71E-4F56-99A0-4FB60406C9F0}"/>
              </a:ext>
            </a:extLst>
          </p:cNvPr>
          <p:cNvSpPr>
            <a:spLocks noGrp="1"/>
          </p:cNvSpPr>
          <p:nvPr>
            <p:ph type="ftr" sz="quarter" idx="16"/>
          </p:nvPr>
        </p:nvSpPr>
        <p:spPr/>
        <p:txBody>
          <a:bodyPr/>
          <a:lstStyle/>
          <a:p>
            <a:r>
              <a:rPr lang="es-ES"/>
              <a:t>ADAPTUR</a:t>
            </a:r>
            <a:endParaRPr lang="es-ES" dirty="0"/>
          </a:p>
        </p:txBody>
      </p:sp>
      <p:sp>
        <p:nvSpPr>
          <p:cNvPr id="5" name="Foliennummernplatzhalter 4">
            <a:extLst>
              <a:ext uri="{FF2B5EF4-FFF2-40B4-BE49-F238E27FC236}">
                <a16:creationId xmlns:a16="http://schemas.microsoft.com/office/drawing/2014/main" id="{3FBCB687-26C1-445F-8685-B79921C5C08A}"/>
              </a:ext>
            </a:extLst>
          </p:cNvPr>
          <p:cNvSpPr>
            <a:spLocks noGrp="1"/>
          </p:cNvSpPr>
          <p:nvPr>
            <p:ph type="sldNum" sz="quarter" idx="17"/>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885020679"/>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p. texto estándar (altern.)">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2"/>
            <a:ext cx="9563579" cy="3786443"/>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s-ES"/>
              <a:t>Añadir título haciendo clic</a:t>
            </a:r>
            <a:endParaRPr lang="es-ES" dirty="0"/>
          </a:p>
        </p:txBody>
      </p:sp>
      <p:grpSp>
        <p:nvGrpSpPr>
          <p:cNvPr id="20" name="Key Visual">
            <a:extLst>
              <a:ext uri="{FF2B5EF4-FFF2-40B4-BE49-F238E27FC236}">
                <a16:creationId xmlns:a16="http://schemas.microsoft.com/office/drawing/2014/main" id="{BCBD8A78-7D69-4DFD-B354-CF36A84705CB}"/>
              </a:ext>
            </a:extLst>
          </p:cNvPr>
          <p:cNvGrpSpPr/>
          <p:nvPr userDrawn="1"/>
        </p:nvGrpSpPr>
        <p:grpSpPr bwMode="gray">
          <a:xfrm flipV="1">
            <a:off x="164180" y="5311118"/>
            <a:ext cx="3094437" cy="822639"/>
            <a:chOff x="4846637" y="119557"/>
            <a:chExt cx="3783013" cy="1005693"/>
          </a:xfrm>
        </p:grpSpPr>
        <p:sp>
          <p:nvSpPr>
            <p:cNvPr id="21" name="Freihandform: Form 20">
              <a:extLst>
                <a:ext uri="{FF2B5EF4-FFF2-40B4-BE49-F238E27FC236}">
                  <a16:creationId xmlns:a16="http://schemas.microsoft.com/office/drawing/2014/main" id="{E45BEDC0-179F-43C1-A606-AFD62A6A063E}"/>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print">
                <a:extLst>
                  <a:ext uri="{28A0092B-C50C-407E-A947-70E740481C1C}">
                    <a14:useLocalDpi xmlns:a14="http://schemas.microsoft.com/office/drawing/2010/main"/>
                  </a:ext>
                </a:extLst>
              </a:blip>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Freihandform: Form 21">
              <a:extLst>
                <a:ext uri="{FF2B5EF4-FFF2-40B4-BE49-F238E27FC236}">
                  <a16:creationId xmlns:a16="http://schemas.microsoft.com/office/drawing/2014/main" id="{F6CCD5CC-5505-4485-9297-BB0A34EBB2F6}"/>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23" name="Freihandform: Form 22">
              <a:extLst>
                <a:ext uri="{FF2B5EF4-FFF2-40B4-BE49-F238E27FC236}">
                  <a16:creationId xmlns:a16="http://schemas.microsoft.com/office/drawing/2014/main" id="{18541086-C56A-406D-91E6-D3E933CF7BA3}"/>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24" name="Freihandform: Form 23">
              <a:extLst>
                <a:ext uri="{FF2B5EF4-FFF2-40B4-BE49-F238E27FC236}">
                  <a16:creationId xmlns:a16="http://schemas.microsoft.com/office/drawing/2014/main" id="{1B8A9566-A588-4E4A-8143-1CBDC9C30D67}"/>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25" name="Freihandform: Form 24">
              <a:extLst>
                <a:ext uri="{FF2B5EF4-FFF2-40B4-BE49-F238E27FC236}">
                  <a16:creationId xmlns:a16="http://schemas.microsoft.com/office/drawing/2014/main" id="{6FDDC1A6-3462-4813-8D80-9E642D6179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grpSp>
      <p:sp>
        <p:nvSpPr>
          <p:cNvPr id="3" name="Datumsplatzhalter 2">
            <a:extLst>
              <a:ext uri="{FF2B5EF4-FFF2-40B4-BE49-F238E27FC236}">
                <a16:creationId xmlns:a16="http://schemas.microsoft.com/office/drawing/2014/main" id="{A7730DA6-C589-427D-AEE0-2C3102FF8392}"/>
              </a:ext>
            </a:extLst>
          </p:cNvPr>
          <p:cNvSpPr>
            <a:spLocks noGrp="1"/>
          </p:cNvSpPr>
          <p:nvPr>
            <p:ph type="dt" sz="half" idx="14"/>
          </p:nvPr>
        </p:nvSpPr>
        <p:spPr/>
        <p:txBody>
          <a:bodyPr/>
          <a:lstStyle/>
          <a:p>
            <a:fld id="{F0360248-AE11-40A2-9D92-25C45A48CD06}" type="datetime1">
              <a:rPr lang="en-US" smtClean="0"/>
              <a:t>7/15/21</a:t>
            </a:fld>
            <a:endParaRPr lang="es-ES" dirty="0"/>
          </a:p>
        </p:txBody>
      </p:sp>
      <p:sp>
        <p:nvSpPr>
          <p:cNvPr id="4" name="Fußzeilenplatzhalter 3">
            <a:extLst>
              <a:ext uri="{FF2B5EF4-FFF2-40B4-BE49-F238E27FC236}">
                <a16:creationId xmlns:a16="http://schemas.microsoft.com/office/drawing/2014/main" id="{8717AC0A-9AC9-44D4-8D28-28058E349078}"/>
              </a:ext>
            </a:extLst>
          </p:cNvPr>
          <p:cNvSpPr>
            <a:spLocks noGrp="1"/>
          </p:cNvSpPr>
          <p:nvPr>
            <p:ph type="ftr" sz="quarter" idx="15"/>
          </p:nvPr>
        </p:nvSpPr>
        <p:spPr/>
        <p:txBody>
          <a:bodyPr/>
          <a:lstStyle/>
          <a:p>
            <a:r>
              <a:rPr lang="es-ES"/>
              <a:t>ADAPTUR</a:t>
            </a:r>
            <a:endParaRPr lang="es-ES" dirty="0"/>
          </a:p>
        </p:txBody>
      </p:sp>
      <p:sp>
        <p:nvSpPr>
          <p:cNvPr id="5" name="Foliennummernplatzhalter 4">
            <a:extLst>
              <a:ext uri="{FF2B5EF4-FFF2-40B4-BE49-F238E27FC236}">
                <a16:creationId xmlns:a16="http://schemas.microsoft.com/office/drawing/2014/main" id="{B24D4F32-2862-400D-ADA4-D3D7C74DC185}"/>
              </a:ext>
            </a:extLst>
          </p:cNvPr>
          <p:cNvSpPr>
            <a:spLocks noGrp="1"/>
          </p:cNvSpPr>
          <p:nvPr>
            <p:ph type="sldNum" sz="quarter" idx="16"/>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65257823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ap. texto 2 columnas">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3"/>
            <a:ext cx="5496243" cy="4660625"/>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14444" cy="720725"/>
          </a:xfrm>
        </p:spPr>
        <p:txBody>
          <a:bodyPr/>
          <a:lstStyle>
            <a:lvl1pPr>
              <a:defRPr/>
            </a:lvl1pPr>
          </a:lstStyle>
          <a:p>
            <a:r>
              <a:rPr lang="es-ES" dirty="0"/>
              <a:t>Añadir título haciendo clic</a:t>
            </a:r>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6517957" y="1361293"/>
            <a:ext cx="5496243" cy="4660625"/>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3" name="Datumsplatzhalter 2">
            <a:extLst>
              <a:ext uri="{FF2B5EF4-FFF2-40B4-BE49-F238E27FC236}">
                <a16:creationId xmlns:a16="http://schemas.microsoft.com/office/drawing/2014/main" id="{316A7CEA-97B8-4160-81D3-5EFEE4578B13}"/>
              </a:ext>
            </a:extLst>
          </p:cNvPr>
          <p:cNvSpPr>
            <a:spLocks noGrp="1"/>
          </p:cNvSpPr>
          <p:nvPr>
            <p:ph type="dt" sz="half" idx="15"/>
          </p:nvPr>
        </p:nvSpPr>
        <p:spPr/>
        <p:txBody>
          <a:bodyPr/>
          <a:lstStyle/>
          <a:p>
            <a:fld id="{BF2896EF-9326-48E7-BDCD-2451814CFDCB}" type="datetime1">
              <a:rPr lang="en-US" smtClean="0"/>
              <a:t>7/15/21</a:t>
            </a:fld>
            <a:endParaRPr lang="es-ES" dirty="0"/>
          </a:p>
        </p:txBody>
      </p:sp>
      <p:sp>
        <p:nvSpPr>
          <p:cNvPr id="4" name="Fußzeilenplatzhalter 3">
            <a:extLst>
              <a:ext uri="{FF2B5EF4-FFF2-40B4-BE49-F238E27FC236}">
                <a16:creationId xmlns:a16="http://schemas.microsoft.com/office/drawing/2014/main" id="{43270C03-A22A-497B-A829-10BBE04A2199}"/>
              </a:ext>
            </a:extLst>
          </p:cNvPr>
          <p:cNvSpPr>
            <a:spLocks noGrp="1"/>
          </p:cNvSpPr>
          <p:nvPr>
            <p:ph type="ftr" sz="quarter" idx="16"/>
          </p:nvPr>
        </p:nvSpPr>
        <p:spPr/>
        <p:txBody>
          <a:bodyPr/>
          <a:lstStyle/>
          <a:p>
            <a:r>
              <a:rPr lang="es-ES"/>
              <a:t>ADAPTUR</a:t>
            </a:r>
            <a:endParaRPr lang="es-ES" dirty="0"/>
          </a:p>
        </p:txBody>
      </p:sp>
      <p:sp>
        <p:nvSpPr>
          <p:cNvPr id="5" name="Foliennummernplatzhalter 4">
            <a:extLst>
              <a:ext uri="{FF2B5EF4-FFF2-40B4-BE49-F238E27FC236}">
                <a16:creationId xmlns:a16="http://schemas.microsoft.com/office/drawing/2014/main" id="{71840757-2CA0-4DDB-974A-E7C5474ABD90}"/>
              </a:ext>
            </a:extLst>
          </p:cNvPr>
          <p:cNvSpPr>
            <a:spLocks noGrp="1"/>
          </p:cNvSpPr>
          <p:nvPr>
            <p:ph type="sldNum" sz="quarter" idx="17"/>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243850443"/>
      </p:ext>
    </p:extLst>
  </p:cSld>
  <p:clrMapOvr>
    <a:masterClrMapping/>
  </p:clrMapOvr>
  <p:transition>
    <p:fade/>
  </p:transition>
  <p:extLst>
    <p:ext uri="{DCECCB84-F9BA-43D5-87BE-67443E8EF086}">
      <p15:sldGuideLst xmlns:p15="http://schemas.microsoft.com/office/powerpoint/2012/main">
        <p15:guide id="2" orient="horz" pos="284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ap. texto 1 columna">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2"/>
            <a:ext cx="5496243" cy="4660625"/>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s-ES"/>
              <a:t>Añadir título haciendo clic</a:t>
            </a:r>
            <a:endParaRPr lang="es-ES" dirty="0"/>
          </a:p>
        </p:txBody>
      </p:sp>
      <p:sp>
        <p:nvSpPr>
          <p:cNvPr id="3" name="Datumsplatzhalter 2">
            <a:extLst>
              <a:ext uri="{FF2B5EF4-FFF2-40B4-BE49-F238E27FC236}">
                <a16:creationId xmlns:a16="http://schemas.microsoft.com/office/drawing/2014/main" id="{64435F81-3DE7-476E-B38E-090B91FF586F}"/>
              </a:ext>
            </a:extLst>
          </p:cNvPr>
          <p:cNvSpPr>
            <a:spLocks noGrp="1"/>
          </p:cNvSpPr>
          <p:nvPr>
            <p:ph type="dt" sz="half" idx="14"/>
          </p:nvPr>
        </p:nvSpPr>
        <p:spPr/>
        <p:txBody>
          <a:bodyPr/>
          <a:lstStyle/>
          <a:p>
            <a:fld id="{7C8E8DC2-3728-4737-BC58-EE60A646D9F6}" type="datetime1">
              <a:rPr lang="en-US" smtClean="0"/>
              <a:t>7/15/21</a:t>
            </a:fld>
            <a:endParaRPr lang="es-ES" dirty="0"/>
          </a:p>
        </p:txBody>
      </p:sp>
      <p:sp>
        <p:nvSpPr>
          <p:cNvPr id="4" name="Fußzeilenplatzhalter 3">
            <a:extLst>
              <a:ext uri="{FF2B5EF4-FFF2-40B4-BE49-F238E27FC236}">
                <a16:creationId xmlns:a16="http://schemas.microsoft.com/office/drawing/2014/main" id="{57F736AD-BFFC-428A-AE6B-45650A28D4FC}"/>
              </a:ext>
            </a:extLst>
          </p:cNvPr>
          <p:cNvSpPr>
            <a:spLocks noGrp="1"/>
          </p:cNvSpPr>
          <p:nvPr>
            <p:ph type="ftr" sz="quarter" idx="15"/>
          </p:nvPr>
        </p:nvSpPr>
        <p:spPr/>
        <p:txBody>
          <a:bodyPr/>
          <a:lstStyle/>
          <a:p>
            <a:r>
              <a:rPr lang="es-ES"/>
              <a:t>ADAPTUR</a:t>
            </a:r>
            <a:endParaRPr lang="es-ES" dirty="0"/>
          </a:p>
        </p:txBody>
      </p:sp>
      <p:sp>
        <p:nvSpPr>
          <p:cNvPr id="5" name="Foliennummernplatzhalter 4">
            <a:extLst>
              <a:ext uri="{FF2B5EF4-FFF2-40B4-BE49-F238E27FC236}">
                <a16:creationId xmlns:a16="http://schemas.microsoft.com/office/drawing/2014/main" id="{1021B538-EB29-49D5-8BC5-22148B4D19E1}"/>
              </a:ext>
            </a:extLst>
          </p:cNvPr>
          <p:cNvSpPr>
            <a:spLocks noGrp="1"/>
          </p:cNvSpPr>
          <p:nvPr>
            <p:ph type="sldNum" sz="quarter" idx="16"/>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3191637584"/>
      </p:ext>
    </p:extLst>
  </p:cSld>
  <p:clrMapOvr>
    <a:masterClrMapping/>
  </p:clrMapOvr>
  <p:transition>
    <p:fade/>
  </p:transition>
  <p:extLst>
    <p:ext uri="{DCECCB84-F9BA-43D5-87BE-67443E8EF086}">
      <p15:sldGuideLst xmlns:p15="http://schemas.microsoft.com/office/powerpoint/2012/main">
        <p15:guide id="1" pos="2880">
          <p15:clr>
            <a:srgbClr val="FBAE40"/>
          </p15:clr>
        </p15:guide>
        <p15:guide id="2" orient="horz" pos="284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ítulo b/n">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F0DB5C6-9E74-4378-9827-68473EFA35F3}"/>
              </a:ext>
            </a:extLst>
          </p:cNvPr>
          <p:cNvPicPr>
            <a:picLocks/>
          </p:cNvPicPr>
          <p:nvPr userDrawn="1"/>
        </p:nvPicPr>
        <p:blipFill rotWithShape="1">
          <a:blip r:embed="rId2"/>
          <a:srcRect t="233" b="26747"/>
          <a:stretch/>
        </p:blipFill>
        <p:spPr bwMode="gray">
          <a:xfrm>
            <a:off x="164181" y="165100"/>
            <a:ext cx="11858487" cy="4721861"/>
          </a:xfrm>
          <a:prstGeom prst="rect">
            <a:avLst/>
          </a:prstGeom>
        </p:spPr>
      </p:pic>
      <p:pic>
        <p:nvPicPr>
          <p:cNvPr id="15" name="Grafik 14" descr="Ein Bild, das Säge enthält.&#10;&#10;Automatisch generierte Beschreibung">
            <a:extLst>
              <a:ext uri="{FF2B5EF4-FFF2-40B4-BE49-F238E27FC236}">
                <a16:creationId xmlns:a16="http://schemas.microsoft.com/office/drawing/2014/main" id="{31687CA2-4830-4EA3-B6BE-4D04E1B83630}"/>
              </a:ext>
            </a:extLst>
          </p:cNvPr>
          <p:cNvPicPr>
            <a:picLocks noChangeAspect="1"/>
          </p:cNvPicPr>
          <p:nvPr userDrawn="1"/>
        </p:nvPicPr>
        <p:blipFill>
          <a:blip r:embed="rId3"/>
          <a:stretch>
            <a:fillRect/>
          </a:stretch>
        </p:blipFill>
        <p:spPr bwMode="gray">
          <a:xfrm>
            <a:off x="164180" y="846875"/>
            <a:ext cx="11860800" cy="4040085"/>
          </a:xfrm>
          <a:prstGeom prst="rect">
            <a:avLst/>
          </a:prstGeom>
        </p:spPr>
      </p:pic>
      <p:pic>
        <p:nvPicPr>
          <p:cNvPr id="10" name="logo">
            <a:extLst>
              <a:ext uri="{FF2B5EF4-FFF2-40B4-BE49-F238E27FC236}">
                <a16:creationId xmlns:a16="http://schemas.microsoft.com/office/drawing/2014/main" id="{5020DAB1-6624-4F6F-85BE-D8BE78A1A57E}"/>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a:ext>
            </a:extLst>
          </a:blip>
          <a:stretch>
            <a:fillRect/>
          </a:stretch>
        </p:blipFill>
        <p:spPr bwMode="gray">
          <a:xfrm>
            <a:off x="916199" y="5422244"/>
            <a:ext cx="3081728" cy="850557"/>
          </a:xfrm>
          <a:prstGeom prst="rect">
            <a:avLst/>
          </a:prstGeom>
        </p:spPr>
      </p:pic>
      <p:sp>
        <p:nvSpPr>
          <p:cNvPr id="13" name="Bar">
            <a:extLst>
              <a:ext uri="{FF2B5EF4-FFF2-40B4-BE49-F238E27FC236}">
                <a16:creationId xmlns:a16="http://schemas.microsoft.com/office/drawing/2014/main" id="{8C59F0BE-E094-4F6F-B663-07A571A19A62}"/>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dirty="0"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s-ES" dirty="0"/>
              <a:t>Este es el subtítulo</a:t>
            </a:r>
          </a:p>
          <a:p>
            <a:r>
              <a:rPr lang="es-ES" dirty="0"/>
              <a:t>Nombre del proyecto | Fecha</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es-ES" dirty="0"/>
              <a:t>Diapositiva de título/encabezado</a:t>
            </a:r>
            <a:br>
              <a:rPr lang="es-ES" dirty="0"/>
            </a:br>
            <a:r>
              <a:rPr lang="es-ES" dirty="0"/>
              <a:t>con el </a:t>
            </a:r>
            <a:r>
              <a:rPr lang="es-ES" i="1" dirty="0"/>
              <a:t>key visual</a:t>
            </a:r>
            <a:r>
              <a:rPr lang="es-ES" dirty="0"/>
              <a:t> (diseño base) de la GIZ en b/n</a:t>
            </a:r>
          </a:p>
        </p:txBody>
      </p:sp>
    </p:spTree>
    <p:extLst>
      <p:ext uri="{BB962C8B-B14F-4D97-AF65-F5344CB8AC3E}">
        <p14:creationId xmlns:p14="http://schemas.microsoft.com/office/powerpoint/2010/main" val="279195626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ap. texto 1 foto">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6"/>
            <a:ext cx="4653681" cy="5966593"/>
          </a:xfrm>
          <a:solidFill>
            <a:schemeClr val="bg2"/>
          </a:solidFill>
        </p:spPr>
        <p:txBody>
          <a:bodyPr tIns="1440000"/>
          <a:lstStyle>
            <a:lvl1pPr algn="ctr">
              <a:defRPr sz="1333">
                <a:solidFill>
                  <a:schemeClr val="tx2"/>
                </a:solidFill>
              </a:defRPr>
            </a:lvl1pPr>
          </a:lstStyle>
          <a:p>
            <a:pPr lvl="0" algn="ctr"/>
            <a:r>
              <a:rPr lang="es-ES"/>
              <a:t>Imagen</a:t>
            </a:r>
            <a:endParaRPr lang="es-ES"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1"/>
            <a:ext cx="6452845" cy="4772808"/>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11" name="Titel 1">
            <a:extLst>
              <a:ext uri="{FF2B5EF4-FFF2-40B4-BE49-F238E27FC236}">
                <a16:creationId xmlns:a16="http://schemas.microsoft.com/office/drawing/2014/main" id="{7EA27159-D449-4E61-9234-12331EF25886}"/>
              </a:ext>
            </a:extLst>
          </p:cNvPr>
          <p:cNvSpPr>
            <a:spLocks noGrp="1"/>
          </p:cNvSpPr>
          <p:nvPr>
            <p:ph type="title" hasCustomPrompt="1"/>
          </p:nvPr>
        </p:nvSpPr>
        <p:spPr bwMode="gray">
          <a:xfrm>
            <a:off x="599756" y="320283"/>
            <a:ext cx="6452845" cy="720725"/>
          </a:xfrm>
        </p:spPr>
        <p:txBody>
          <a:bodyPr/>
          <a:lstStyle>
            <a:lvl1pPr>
              <a:defRPr/>
            </a:lvl1pPr>
          </a:lstStyle>
          <a:p>
            <a:r>
              <a:rPr lang="es-ES"/>
              <a:t>Añadir título haciendo clic</a:t>
            </a:r>
            <a:endParaRPr lang="es-ES" dirty="0"/>
          </a:p>
        </p:txBody>
      </p:sp>
      <p:sp>
        <p:nvSpPr>
          <p:cNvPr id="3" name="Datumsplatzhalter 2">
            <a:extLst>
              <a:ext uri="{FF2B5EF4-FFF2-40B4-BE49-F238E27FC236}">
                <a16:creationId xmlns:a16="http://schemas.microsoft.com/office/drawing/2014/main" id="{74CEF61D-0714-4D44-9836-ED72AF4E5AB2}"/>
              </a:ext>
            </a:extLst>
          </p:cNvPr>
          <p:cNvSpPr>
            <a:spLocks noGrp="1"/>
          </p:cNvSpPr>
          <p:nvPr>
            <p:ph type="dt" sz="half" idx="16"/>
          </p:nvPr>
        </p:nvSpPr>
        <p:spPr/>
        <p:txBody>
          <a:bodyPr/>
          <a:lstStyle/>
          <a:p>
            <a:fld id="{48E496FE-3B00-4608-84E7-197D9EB7E0B7}" type="datetime1">
              <a:rPr lang="en-US" smtClean="0"/>
              <a:t>7/15/21</a:t>
            </a:fld>
            <a:endParaRPr lang="es-ES" dirty="0"/>
          </a:p>
        </p:txBody>
      </p:sp>
      <p:sp>
        <p:nvSpPr>
          <p:cNvPr id="4" name="Fußzeilenplatzhalter 3">
            <a:extLst>
              <a:ext uri="{FF2B5EF4-FFF2-40B4-BE49-F238E27FC236}">
                <a16:creationId xmlns:a16="http://schemas.microsoft.com/office/drawing/2014/main" id="{3794E91D-9696-4334-B7A6-8B84B22E26AA}"/>
              </a:ext>
            </a:extLst>
          </p:cNvPr>
          <p:cNvSpPr>
            <a:spLocks noGrp="1"/>
          </p:cNvSpPr>
          <p:nvPr>
            <p:ph type="ftr" sz="quarter" idx="17"/>
          </p:nvPr>
        </p:nvSpPr>
        <p:spPr/>
        <p:txBody>
          <a:bodyPr/>
          <a:lstStyle/>
          <a:p>
            <a:r>
              <a:rPr lang="es-ES"/>
              <a:t>ADAPTUR</a:t>
            </a:r>
            <a:endParaRPr lang="es-ES" dirty="0"/>
          </a:p>
        </p:txBody>
      </p:sp>
      <p:sp>
        <p:nvSpPr>
          <p:cNvPr id="5" name="Foliennummernplatzhalter 4">
            <a:extLst>
              <a:ext uri="{FF2B5EF4-FFF2-40B4-BE49-F238E27FC236}">
                <a16:creationId xmlns:a16="http://schemas.microsoft.com/office/drawing/2014/main" id="{6C3AB917-C704-43EB-BAE4-73C2449428A3}"/>
              </a:ext>
            </a:extLst>
          </p:cNvPr>
          <p:cNvSpPr>
            <a:spLocks noGrp="1"/>
          </p:cNvSpPr>
          <p:nvPr>
            <p:ph type="sldNum" sz="quarter" idx="18"/>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386901357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ap. texto 1 foto (altern.)">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6"/>
            <a:ext cx="4653681" cy="5966593"/>
          </a:xfrm>
          <a:solidFill>
            <a:schemeClr val="bg2"/>
          </a:solidFill>
        </p:spPr>
        <p:txBody>
          <a:bodyPr vert="horz" lIns="36000" tIns="144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1"/>
            <a:ext cx="6452845" cy="3799989"/>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grpSp>
        <p:nvGrpSpPr>
          <p:cNvPr id="9" name="Key Visual">
            <a:extLst>
              <a:ext uri="{FF2B5EF4-FFF2-40B4-BE49-F238E27FC236}">
                <a16:creationId xmlns:a16="http://schemas.microsoft.com/office/drawing/2014/main" id="{0AED28BE-BD58-4C37-99C9-6DDD5906BC8A}"/>
              </a:ext>
            </a:extLst>
          </p:cNvPr>
          <p:cNvGrpSpPr/>
          <p:nvPr userDrawn="1"/>
        </p:nvGrpSpPr>
        <p:grpSpPr bwMode="gray">
          <a:xfrm flipV="1">
            <a:off x="164180" y="5311118"/>
            <a:ext cx="3094437" cy="822639"/>
            <a:chOff x="4846637" y="119557"/>
            <a:chExt cx="3783013" cy="1005693"/>
          </a:xfrm>
        </p:grpSpPr>
        <p:sp>
          <p:nvSpPr>
            <p:cNvPr id="10" name="Freihandform: Form 9">
              <a:extLst>
                <a:ext uri="{FF2B5EF4-FFF2-40B4-BE49-F238E27FC236}">
                  <a16:creationId xmlns:a16="http://schemas.microsoft.com/office/drawing/2014/main" id="{BC779D39-D9BE-456C-932C-90157753B82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print">
                <a:extLst>
                  <a:ext uri="{28A0092B-C50C-407E-A947-70E740481C1C}">
                    <a14:useLocalDpi xmlns:a14="http://schemas.microsoft.com/office/drawing/2010/main"/>
                  </a:ext>
                </a:extLst>
              </a:blip>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B50BB92C-06E3-4F21-96E2-B587EED5161E}"/>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3" name="Freihandform: Form 12">
              <a:extLst>
                <a:ext uri="{FF2B5EF4-FFF2-40B4-BE49-F238E27FC236}">
                  <a16:creationId xmlns:a16="http://schemas.microsoft.com/office/drawing/2014/main" id="{855BC612-A565-4995-974E-DBAC4B729050}"/>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4" name="Freihandform: Form 13">
              <a:extLst>
                <a:ext uri="{FF2B5EF4-FFF2-40B4-BE49-F238E27FC236}">
                  <a16:creationId xmlns:a16="http://schemas.microsoft.com/office/drawing/2014/main" id="{44462D1D-D151-4AD3-A2DA-8257376E401D}"/>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5" name="Freihandform: Form 14">
              <a:extLst>
                <a:ext uri="{FF2B5EF4-FFF2-40B4-BE49-F238E27FC236}">
                  <a16:creationId xmlns:a16="http://schemas.microsoft.com/office/drawing/2014/main" id="{07239E2B-B3C5-44BB-B6DD-DB8BC01E6601}"/>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grpSp>
      <p:sp>
        <p:nvSpPr>
          <p:cNvPr id="22" name="Titel 1">
            <a:extLst>
              <a:ext uri="{FF2B5EF4-FFF2-40B4-BE49-F238E27FC236}">
                <a16:creationId xmlns:a16="http://schemas.microsoft.com/office/drawing/2014/main" id="{7204390B-3D37-494E-81FF-E1335F27C2A8}"/>
              </a:ext>
            </a:extLst>
          </p:cNvPr>
          <p:cNvSpPr>
            <a:spLocks noGrp="1"/>
          </p:cNvSpPr>
          <p:nvPr>
            <p:ph type="title" hasCustomPrompt="1"/>
          </p:nvPr>
        </p:nvSpPr>
        <p:spPr bwMode="gray">
          <a:xfrm>
            <a:off x="599756" y="320283"/>
            <a:ext cx="6452845" cy="720725"/>
          </a:xfrm>
        </p:spPr>
        <p:txBody>
          <a:bodyPr/>
          <a:lstStyle>
            <a:lvl1pPr>
              <a:defRPr/>
            </a:lvl1pPr>
          </a:lstStyle>
          <a:p>
            <a:r>
              <a:rPr lang="es-ES"/>
              <a:t>Añadir título haciendo clic</a:t>
            </a:r>
            <a:endParaRPr lang="es-ES" dirty="0"/>
          </a:p>
        </p:txBody>
      </p:sp>
      <p:sp>
        <p:nvSpPr>
          <p:cNvPr id="3" name="Datumsplatzhalter 2">
            <a:extLst>
              <a:ext uri="{FF2B5EF4-FFF2-40B4-BE49-F238E27FC236}">
                <a16:creationId xmlns:a16="http://schemas.microsoft.com/office/drawing/2014/main" id="{470CDD6A-F340-4E66-8C78-88C5E04F0D52}"/>
              </a:ext>
            </a:extLst>
          </p:cNvPr>
          <p:cNvSpPr>
            <a:spLocks noGrp="1"/>
          </p:cNvSpPr>
          <p:nvPr>
            <p:ph type="dt" sz="half" idx="16"/>
          </p:nvPr>
        </p:nvSpPr>
        <p:spPr/>
        <p:txBody>
          <a:bodyPr/>
          <a:lstStyle/>
          <a:p>
            <a:fld id="{53D1987C-65FD-496F-9DCD-F687914F843A}" type="datetime1">
              <a:rPr lang="en-US" smtClean="0"/>
              <a:t>7/15/21</a:t>
            </a:fld>
            <a:endParaRPr lang="es-ES" dirty="0"/>
          </a:p>
        </p:txBody>
      </p:sp>
      <p:sp>
        <p:nvSpPr>
          <p:cNvPr id="4" name="Fußzeilenplatzhalter 3">
            <a:extLst>
              <a:ext uri="{FF2B5EF4-FFF2-40B4-BE49-F238E27FC236}">
                <a16:creationId xmlns:a16="http://schemas.microsoft.com/office/drawing/2014/main" id="{D189720B-FAD2-4AA6-B65F-BDE4491285E6}"/>
              </a:ext>
            </a:extLst>
          </p:cNvPr>
          <p:cNvSpPr>
            <a:spLocks noGrp="1"/>
          </p:cNvSpPr>
          <p:nvPr>
            <p:ph type="ftr" sz="quarter" idx="17"/>
          </p:nvPr>
        </p:nvSpPr>
        <p:spPr/>
        <p:txBody>
          <a:bodyPr/>
          <a:lstStyle/>
          <a:p>
            <a:r>
              <a:rPr lang="es-ES"/>
              <a:t>ADAPTUR</a:t>
            </a:r>
            <a:endParaRPr lang="es-ES" dirty="0"/>
          </a:p>
        </p:txBody>
      </p:sp>
      <p:sp>
        <p:nvSpPr>
          <p:cNvPr id="5" name="Foliennummernplatzhalter 4">
            <a:extLst>
              <a:ext uri="{FF2B5EF4-FFF2-40B4-BE49-F238E27FC236}">
                <a16:creationId xmlns:a16="http://schemas.microsoft.com/office/drawing/2014/main" id="{458B5B79-2F92-4A34-AA0D-1E8AB040C622}"/>
              </a:ext>
            </a:extLst>
          </p:cNvPr>
          <p:cNvSpPr>
            <a:spLocks noGrp="1"/>
          </p:cNvSpPr>
          <p:nvPr>
            <p:ph type="sldNum" sz="quarter" idx="18"/>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369264549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p. texto 2 fotos">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6"/>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1"/>
            <a:ext cx="6452845" cy="4772808"/>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hasCustomPrompt="1"/>
          </p:nvPr>
        </p:nvSpPr>
        <p:spPr bwMode="gray">
          <a:xfrm>
            <a:off x="7371926" y="3273373"/>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19" name="Titel 1">
            <a:extLst>
              <a:ext uri="{FF2B5EF4-FFF2-40B4-BE49-F238E27FC236}">
                <a16:creationId xmlns:a16="http://schemas.microsoft.com/office/drawing/2014/main" id="{E5EE29FF-B139-4CD9-A32C-25A2CCBFB41B}"/>
              </a:ext>
            </a:extLst>
          </p:cNvPr>
          <p:cNvSpPr>
            <a:spLocks noGrp="1"/>
          </p:cNvSpPr>
          <p:nvPr>
            <p:ph type="title" hasCustomPrompt="1"/>
          </p:nvPr>
        </p:nvSpPr>
        <p:spPr bwMode="gray">
          <a:xfrm>
            <a:off x="599755" y="320283"/>
            <a:ext cx="6452847" cy="720725"/>
          </a:xfrm>
        </p:spPr>
        <p:txBody>
          <a:bodyPr/>
          <a:lstStyle>
            <a:lvl1pPr>
              <a:defRPr/>
            </a:lvl1pPr>
          </a:lstStyle>
          <a:p>
            <a:r>
              <a:rPr lang="es-ES"/>
              <a:t>Añadir título haciendo clic</a:t>
            </a:r>
            <a:endParaRPr lang="es-ES" dirty="0"/>
          </a:p>
        </p:txBody>
      </p:sp>
      <p:sp>
        <p:nvSpPr>
          <p:cNvPr id="3" name="Datumsplatzhalter 2">
            <a:extLst>
              <a:ext uri="{FF2B5EF4-FFF2-40B4-BE49-F238E27FC236}">
                <a16:creationId xmlns:a16="http://schemas.microsoft.com/office/drawing/2014/main" id="{36CCF089-0461-4E7C-9B3E-AF818EFF14C5}"/>
              </a:ext>
            </a:extLst>
          </p:cNvPr>
          <p:cNvSpPr>
            <a:spLocks noGrp="1"/>
          </p:cNvSpPr>
          <p:nvPr>
            <p:ph type="dt" sz="half" idx="17"/>
          </p:nvPr>
        </p:nvSpPr>
        <p:spPr/>
        <p:txBody>
          <a:bodyPr/>
          <a:lstStyle/>
          <a:p>
            <a:fld id="{DF71341E-0F59-4962-B2B8-F0CD788CFDC1}" type="datetime1">
              <a:rPr lang="en-US" smtClean="0"/>
              <a:t>7/15/21</a:t>
            </a:fld>
            <a:endParaRPr lang="es-ES" dirty="0"/>
          </a:p>
        </p:txBody>
      </p:sp>
      <p:sp>
        <p:nvSpPr>
          <p:cNvPr id="4" name="Fußzeilenplatzhalter 3">
            <a:extLst>
              <a:ext uri="{FF2B5EF4-FFF2-40B4-BE49-F238E27FC236}">
                <a16:creationId xmlns:a16="http://schemas.microsoft.com/office/drawing/2014/main" id="{82D4FABF-C192-48DF-B8CA-C10C953CCCF0}"/>
              </a:ext>
            </a:extLst>
          </p:cNvPr>
          <p:cNvSpPr>
            <a:spLocks noGrp="1"/>
          </p:cNvSpPr>
          <p:nvPr>
            <p:ph type="ftr" sz="quarter" idx="18"/>
          </p:nvPr>
        </p:nvSpPr>
        <p:spPr/>
        <p:txBody>
          <a:bodyPr/>
          <a:lstStyle/>
          <a:p>
            <a:r>
              <a:rPr lang="es-ES"/>
              <a:t>ADAPTUR</a:t>
            </a:r>
            <a:endParaRPr lang="es-ES" dirty="0"/>
          </a:p>
        </p:txBody>
      </p:sp>
      <p:sp>
        <p:nvSpPr>
          <p:cNvPr id="5" name="Foliennummernplatzhalter 4">
            <a:extLst>
              <a:ext uri="{FF2B5EF4-FFF2-40B4-BE49-F238E27FC236}">
                <a16:creationId xmlns:a16="http://schemas.microsoft.com/office/drawing/2014/main" id="{29904D45-7320-4AB1-84DD-06314C817325}"/>
              </a:ext>
            </a:extLst>
          </p:cNvPr>
          <p:cNvSpPr>
            <a:spLocks noGrp="1"/>
          </p:cNvSpPr>
          <p:nvPr>
            <p:ph type="sldNum" sz="quarter" idx="19"/>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64844310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p. texto 2 fotos (altern.)">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6"/>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1"/>
            <a:ext cx="6452845" cy="3799989"/>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grpSp>
        <p:nvGrpSpPr>
          <p:cNvPr id="9" name="Key Visual">
            <a:extLst>
              <a:ext uri="{FF2B5EF4-FFF2-40B4-BE49-F238E27FC236}">
                <a16:creationId xmlns:a16="http://schemas.microsoft.com/office/drawing/2014/main" id="{0AED28BE-BD58-4C37-99C9-6DDD5906BC8A}"/>
              </a:ext>
            </a:extLst>
          </p:cNvPr>
          <p:cNvGrpSpPr/>
          <p:nvPr userDrawn="1"/>
        </p:nvGrpSpPr>
        <p:grpSpPr bwMode="gray">
          <a:xfrm flipV="1">
            <a:off x="164180" y="5311118"/>
            <a:ext cx="3094437" cy="822639"/>
            <a:chOff x="4846637" y="119557"/>
            <a:chExt cx="3783013" cy="1005693"/>
          </a:xfrm>
        </p:grpSpPr>
        <p:sp>
          <p:nvSpPr>
            <p:cNvPr id="10" name="Freihandform: Form 9">
              <a:extLst>
                <a:ext uri="{FF2B5EF4-FFF2-40B4-BE49-F238E27FC236}">
                  <a16:creationId xmlns:a16="http://schemas.microsoft.com/office/drawing/2014/main" id="{BC779D39-D9BE-456C-932C-90157753B82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print">
                <a:extLst>
                  <a:ext uri="{28A0092B-C50C-407E-A947-70E740481C1C}">
                    <a14:useLocalDpi xmlns:a14="http://schemas.microsoft.com/office/drawing/2010/main"/>
                  </a:ext>
                </a:extLst>
              </a:blip>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B50BB92C-06E3-4F21-96E2-B587EED5161E}"/>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3" name="Freihandform: Form 12">
              <a:extLst>
                <a:ext uri="{FF2B5EF4-FFF2-40B4-BE49-F238E27FC236}">
                  <a16:creationId xmlns:a16="http://schemas.microsoft.com/office/drawing/2014/main" id="{855BC612-A565-4995-974E-DBAC4B729050}"/>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4" name="Freihandform: Form 13">
              <a:extLst>
                <a:ext uri="{FF2B5EF4-FFF2-40B4-BE49-F238E27FC236}">
                  <a16:creationId xmlns:a16="http://schemas.microsoft.com/office/drawing/2014/main" id="{44462D1D-D151-4AD3-A2DA-8257376E401D}"/>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5" name="Freihandform: Form 14">
              <a:extLst>
                <a:ext uri="{FF2B5EF4-FFF2-40B4-BE49-F238E27FC236}">
                  <a16:creationId xmlns:a16="http://schemas.microsoft.com/office/drawing/2014/main" id="{07239E2B-B3C5-44BB-B6DD-DB8BC01E6601}"/>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gr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hasCustomPrompt="1"/>
          </p:nvPr>
        </p:nvSpPr>
        <p:spPr bwMode="gray">
          <a:xfrm>
            <a:off x="7371926" y="3273373"/>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16" name="Titel 1">
            <a:extLst>
              <a:ext uri="{FF2B5EF4-FFF2-40B4-BE49-F238E27FC236}">
                <a16:creationId xmlns:a16="http://schemas.microsoft.com/office/drawing/2014/main" id="{0DB39AEE-4D7E-4227-8B8B-6259DA49FDB2}"/>
              </a:ext>
            </a:extLst>
          </p:cNvPr>
          <p:cNvSpPr>
            <a:spLocks noGrp="1"/>
          </p:cNvSpPr>
          <p:nvPr>
            <p:ph type="title" hasCustomPrompt="1"/>
          </p:nvPr>
        </p:nvSpPr>
        <p:spPr bwMode="gray">
          <a:xfrm>
            <a:off x="599756" y="320283"/>
            <a:ext cx="6452845" cy="720725"/>
          </a:xfrm>
        </p:spPr>
        <p:txBody>
          <a:bodyPr/>
          <a:lstStyle>
            <a:lvl1pPr>
              <a:defRPr/>
            </a:lvl1pPr>
          </a:lstStyle>
          <a:p>
            <a:r>
              <a:rPr lang="es-ES"/>
              <a:t>Añadir título haciendo clic</a:t>
            </a:r>
            <a:endParaRPr lang="es-ES" dirty="0"/>
          </a:p>
        </p:txBody>
      </p:sp>
      <p:sp>
        <p:nvSpPr>
          <p:cNvPr id="4" name="Datumsplatzhalter 3">
            <a:extLst>
              <a:ext uri="{FF2B5EF4-FFF2-40B4-BE49-F238E27FC236}">
                <a16:creationId xmlns:a16="http://schemas.microsoft.com/office/drawing/2014/main" id="{14D851B0-055F-4ED9-B1AF-D521C9FC4442}"/>
              </a:ext>
            </a:extLst>
          </p:cNvPr>
          <p:cNvSpPr>
            <a:spLocks noGrp="1"/>
          </p:cNvSpPr>
          <p:nvPr>
            <p:ph type="dt" sz="half" idx="17"/>
          </p:nvPr>
        </p:nvSpPr>
        <p:spPr/>
        <p:txBody>
          <a:bodyPr/>
          <a:lstStyle/>
          <a:p>
            <a:fld id="{D7647EE3-9795-449D-93A4-40C0534D358C}" type="datetime1">
              <a:rPr lang="en-US" smtClean="0"/>
              <a:t>7/15/21</a:t>
            </a:fld>
            <a:endParaRPr lang="es-ES" dirty="0"/>
          </a:p>
        </p:txBody>
      </p:sp>
      <p:sp>
        <p:nvSpPr>
          <p:cNvPr id="5" name="Fußzeilenplatzhalter 4">
            <a:extLst>
              <a:ext uri="{FF2B5EF4-FFF2-40B4-BE49-F238E27FC236}">
                <a16:creationId xmlns:a16="http://schemas.microsoft.com/office/drawing/2014/main" id="{484C7E39-B309-433A-B34A-5BAD3C25E6CE}"/>
              </a:ext>
            </a:extLst>
          </p:cNvPr>
          <p:cNvSpPr>
            <a:spLocks noGrp="1"/>
          </p:cNvSpPr>
          <p:nvPr>
            <p:ph type="ftr" sz="quarter" idx="18"/>
          </p:nvPr>
        </p:nvSpPr>
        <p:spPr/>
        <p:txBody>
          <a:bodyPr/>
          <a:lstStyle/>
          <a:p>
            <a:r>
              <a:rPr lang="es-ES"/>
              <a:t>ADAPTUR</a:t>
            </a:r>
            <a:endParaRPr lang="es-ES" dirty="0"/>
          </a:p>
        </p:txBody>
      </p:sp>
      <p:sp>
        <p:nvSpPr>
          <p:cNvPr id="17" name="Foliennummernplatzhalter 16">
            <a:extLst>
              <a:ext uri="{FF2B5EF4-FFF2-40B4-BE49-F238E27FC236}">
                <a16:creationId xmlns:a16="http://schemas.microsoft.com/office/drawing/2014/main" id="{1385A7EB-6282-4716-8AAD-1C44ADE1B5FD}"/>
              </a:ext>
            </a:extLst>
          </p:cNvPr>
          <p:cNvSpPr>
            <a:spLocks noGrp="1"/>
          </p:cNvSpPr>
          <p:nvPr>
            <p:ph type="sldNum" sz="quarter" idx="19"/>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00346471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p. texto 2 fotos y 2 columnas">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hasCustomPrompt="1"/>
          </p:nvPr>
        </p:nvSpPr>
        <p:spPr bwMode="gray">
          <a:xfrm>
            <a:off x="6304207" y="3259668"/>
            <a:ext cx="5718460" cy="2874091"/>
          </a:xfrm>
          <a:solidFill>
            <a:schemeClr val="bg2"/>
          </a:solidFill>
        </p:spPr>
        <p:txBody>
          <a:bodyPr vert="horz" lIns="36000" tIns="1440000" rIns="36000" bIns="36000" rtlCol="0">
            <a:noAutofit/>
          </a:bodyPr>
          <a:lstStyle>
            <a:lvl1pPr>
              <a:defRPr lang="en-GB" sz="1333" dirty="0">
                <a:solidFill>
                  <a:schemeClr val="tx2"/>
                </a:solidFill>
              </a:defRPr>
            </a:lvl1pPr>
          </a:lstStyle>
          <a:p>
            <a:pPr lvl="0" algn="ctr"/>
            <a:r>
              <a:rPr lang="es-ES"/>
              <a:t>Imagen</a:t>
            </a:r>
            <a:endParaRPr lang="es-ES" dirty="0"/>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hasCustomPrompt="1"/>
          </p:nvPr>
        </p:nvSpPr>
        <p:spPr bwMode="gray">
          <a:xfrm>
            <a:off x="164179" y="3259668"/>
            <a:ext cx="5718460" cy="2874091"/>
          </a:xfrm>
          <a:solidFill>
            <a:schemeClr val="bg2"/>
          </a:solidFill>
        </p:spPr>
        <p:txBody>
          <a:bodyPr vert="horz" lIns="36000" tIns="1440000" rIns="36000" bIns="36000" rtlCol="0">
            <a:noAutofit/>
          </a:bodyPr>
          <a:lstStyle>
            <a:lvl1pPr>
              <a:defRPr lang="en-GB" sz="1333" dirty="0">
                <a:solidFill>
                  <a:schemeClr val="tx2"/>
                </a:solidFill>
              </a:defRPr>
            </a:lvl1pPr>
          </a:lstStyle>
          <a:p>
            <a:pPr lvl="0" algn="ctr"/>
            <a:r>
              <a:rPr lang="es-ES"/>
              <a:t>Imagen</a:t>
            </a:r>
            <a:endParaRPr lang="es-ES"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3"/>
            <a:ext cx="5282881" cy="1666388"/>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14444" cy="720725"/>
          </a:xfrm>
        </p:spPr>
        <p:txBody>
          <a:bodyPr/>
          <a:lstStyle>
            <a:lvl1pPr>
              <a:defRPr/>
            </a:lvl1pPr>
          </a:lstStyle>
          <a:p>
            <a:r>
              <a:rPr lang="es-ES"/>
              <a:t>Añadir título haciendo clic</a:t>
            </a:r>
            <a:endParaRPr lang="es-ES" dirty="0"/>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6740977" y="1361293"/>
            <a:ext cx="5273223" cy="1666388"/>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3" name="Datumsplatzhalter 2">
            <a:extLst>
              <a:ext uri="{FF2B5EF4-FFF2-40B4-BE49-F238E27FC236}">
                <a16:creationId xmlns:a16="http://schemas.microsoft.com/office/drawing/2014/main" id="{0C018030-29BB-4AC7-924C-FA00E1D44E85}"/>
              </a:ext>
            </a:extLst>
          </p:cNvPr>
          <p:cNvSpPr>
            <a:spLocks noGrp="1"/>
          </p:cNvSpPr>
          <p:nvPr>
            <p:ph type="dt" sz="half" idx="17"/>
          </p:nvPr>
        </p:nvSpPr>
        <p:spPr/>
        <p:txBody>
          <a:bodyPr/>
          <a:lstStyle/>
          <a:p>
            <a:fld id="{3690A7C5-3EA3-420A-92C5-A17F8B076E25}" type="datetime1">
              <a:rPr lang="en-US" smtClean="0"/>
              <a:t>7/15/21</a:t>
            </a:fld>
            <a:endParaRPr lang="es-ES" dirty="0"/>
          </a:p>
        </p:txBody>
      </p:sp>
      <p:sp>
        <p:nvSpPr>
          <p:cNvPr id="4" name="Fußzeilenplatzhalter 3">
            <a:extLst>
              <a:ext uri="{FF2B5EF4-FFF2-40B4-BE49-F238E27FC236}">
                <a16:creationId xmlns:a16="http://schemas.microsoft.com/office/drawing/2014/main" id="{C043C784-8B7D-4485-BCCC-7509CD0547C8}"/>
              </a:ext>
            </a:extLst>
          </p:cNvPr>
          <p:cNvSpPr>
            <a:spLocks noGrp="1"/>
          </p:cNvSpPr>
          <p:nvPr>
            <p:ph type="ftr" sz="quarter" idx="18"/>
          </p:nvPr>
        </p:nvSpPr>
        <p:spPr/>
        <p:txBody>
          <a:bodyPr/>
          <a:lstStyle/>
          <a:p>
            <a:r>
              <a:rPr lang="es-ES"/>
              <a:t>ADAPTUR</a:t>
            </a:r>
            <a:endParaRPr lang="es-ES" dirty="0"/>
          </a:p>
        </p:txBody>
      </p:sp>
      <p:sp>
        <p:nvSpPr>
          <p:cNvPr id="5" name="Foliennummernplatzhalter 4">
            <a:extLst>
              <a:ext uri="{FF2B5EF4-FFF2-40B4-BE49-F238E27FC236}">
                <a16:creationId xmlns:a16="http://schemas.microsoft.com/office/drawing/2014/main" id="{7BB561E2-A996-4C87-BD08-F12F8BD3FA5B}"/>
              </a:ext>
            </a:extLst>
          </p:cNvPr>
          <p:cNvSpPr>
            <a:spLocks noGrp="1"/>
          </p:cNvSpPr>
          <p:nvPr>
            <p:ph type="sldNum" sz="quarter" idx="19"/>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3332812418"/>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p. texto 3 fotos y 3 columnas">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hasCustomPrompt="1"/>
          </p:nvPr>
        </p:nvSpPr>
        <p:spPr bwMode="gray">
          <a:xfrm>
            <a:off x="4187824"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hasCustomPrompt="1"/>
          </p:nvPr>
        </p:nvSpPr>
        <p:spPr bwMode="gray">
          <a:xfrm>
            <a:off x="164180"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3"/>
            <a:ext cx="3375623" cy="2358831"/>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14444" cy="720725"/>
          </a:xfrm>
        </p:spPr>
        <p:txBody>
          <a:bodyPr/>
          <a:lstStyle>
            <a:lvl1pPr>
              <a:defRPr/>
            </a:lvl1pPr>
          </a:lstStyle>
          <a:p>
            <a:r>
              <a:rPr lang="es-ES"/>
              <a:t>Añadir título haciendo clic</a:t>
            </a:r>
            <a:endParaRPr lang="es-ES" dirty="0"/>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4623402" y="1361293"/>
            <a:ext cx="3375623" cy="2358831"/>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16" name="Bildplatzhalter 6">
            <a:extLst>
              <a:ext uri="{FF2B5EF4-FFF2-40B4-BE49-F238E27FC236}">
                <a16:creationId xmlns:a16="http://schemas.microsoft.com/office/drawing/2014/main" id="{AB38192C-6783-4C98-AB15-3A38EFFC1B08}"/>
              </a:ext>
            </a:extLst>
          </p:cNvPr>
          <p:cNvSpPr>
            <a:spLocks noGrp="1"/>
          </p:cNvSpPr>
          <p:nvPr>
            <p:ph type="pic" sz="quarter" idx="17" hasCustomPrompt="1"/>
          </p:nvPr>
        </p:nvSpPr>
        <p:spPr bwMode="gray">
          <a:xfrm>
            <a:off x="8211467"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20" name="Textplatzhalter 7">
            <a:extLst>
              <a:ext uri="{FF2B5EF4-FFF2-40B4-BE49-F238E27FC236}">
                <a16:creationId xmlns:a16="http://schemas.microsoft.com/office/drawing/2014/main" id="{DED8696E-3F6E-4312-8474-D7B6C988FDD5}"/>
              </a:ext>
            </a:extLst>
          </p:cNvPr>
          <p:cNvSpPr>
            <a:spLocks noGrp="1"/>
          </p:cNvSpPr>
          <p:nvPr>
            <p:ph type="body" sz="quarter" idx="18" hasCustomPrompt="1"/>
          </p:nvPr>
        </p:nvSpPr>
        <p:spPr bwMode="gray">
          <a:xfrm>
            <a:off x="8647046" y="1361293"/>
            <a:ext cx="3375623" cy="2358831"/>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3" name="Datumsplatzhalter 2">
            <a:extLst>
              <a:ext uri="{FF2B5EF4-FFF2-40B4-BE49-F238E27FC236}">
                <a16:creationId xmlns:a16="http://schemas.microsoft.com/office/drawing/2014/main" id="{7A37156E-DDB3-49F6-87E3-8B34FFC76FAA}"/>
              </a:ext>
            </a:extLst>
          </p:cNvPr>
          <p:cNvSpPr>
            <a:spLocks noGrp="1"/>
          </p:cNvSpPr>
          <p:nvPr>
            <p:ph type="dt" sz="half" idx="19"/>
          </p:nvPr>
        </p:nvSpPr>
        <p:spPr/>
        <p:txBody>
          <a:bodyPr/>
          <a:lstStyle/>
          <a:p>
            <a:fld id="{009A95B0-522F-439E-BDE7-04305B8645A2}" type="datetime1">
              <a:rPr lang="en-US" smtClean="0"/>
              <a:t>7/15/21</a:t>
            </a:fld>
            <a:endParaRPr lang="es-ES" dirty="0"/>
          </a:p>
        </p:txBody>
      </p:sp>
      <p:sp>
        <p:nvSpPr>
          <p:cNvPr id="4" name="Fußzeilenplatzhalter 3">
            <a:extLst>
              <a:ext uri="{FF2B5EF4-FFF2-40B4-BE49-F238E27FC236}">
                <a16:creationId xmlns:a16="http://schemas.microsoft.com/office/drawing/2014/main" id="{36A315B9-43A2-406C-8666-034AA17B475E}"/>
              </a:ext>
            </a:extLst>
          </p:cNvPr>
          <p:cNvSpPr>
            <a:spLocks noGrp="1"/>
          </p:cNvSpPr>
          <p:nvPr>
            <p:ph type="ftr" sz="quarter" idx="20"/>
          </p:nvPr>
        </p:nvSpPr>
        <p:spPr/>
        <p:txBody>
          <a:bodyPr/>
          <a:lstStyle/>
          <a:p>
            <a:r>
              <a:rPr lang="es-ES"/>
              <a:t>ADAPTUR</a:t>
            </a:r>
            <a:endParaRPr lang="es-ES" dirty="0"/>
          </a:p>
        </p:txBody>
      </p:sp>
      <p:sp>
        <p:nvSpPr>
          <p:cNvPr id="5" name="Foliennummernplatzhalter 4">
            <a:extLst>
              <a:ext uri="{FF2B5EF4-FFF2-40B4-BE49-F238E27FC236}">
                <a16:creationId xmlns:a16="http://schemas.microsoft.com/office/drawing/2014/main" id="{84938731-B067-4957-8915-7A68867E5A70}"/>
              </a:ext>
            </a:extLst>
          </p:cNvPr>
          <p:cNvSpPr>
            <a:spLocks noGrp="1"/>
          </p:cNvSpPr>
          <p:nvPr>
            <p:ph type="sldNum" sz="quarter" idx="21"/>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3048267369"/>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p. para proyecto">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613833" y="4150517"/>
            <a:ext cx="3526768" cy="1983583"/>
          </a:xfrm>
          <a:solidFill>
            <a:schemeClr val="bg2"/>
          </a:solidFill>
        </p:spPr>
        <p:txBody>
          <a:bodyPr vert="horz" lIns="36000" tIns="1152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18" name="Rechteck 17">
            <a:extLst>
              <a:ext uri="{FF2B5EF4-FFF2-40B4-BE49-F238E27FC236}">
                <a16:creationId xmlns:a16="http://schemas.microsoft.com/office/drawing/2014/main" id="{2FE0F192-365F-4B9B-9AE5-A8DCD077B27C}"/>
              </a:ext>
            </a:extLst>
          </p:cNvPr>
          <p:cNvSpPr/>
          <p:nvPr userDrawn="1"/>
        </p:nvSpPr>
        <p:spPr bwMode="gray">
          <a:xfrm>
            <a:off x="613832" y="1294229"/>
            <a:ext cx="3526368" cy="18534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12" name="Rechteck 11">
            <a:extLst>
              <a:ext uri="{FF2B5EF4-FFF2-40B4-BE49-F238E27FC236}">
                <a16:creationId xmlns:a16="http://schemas.microsoft.com/office/drawing/2014/main" id="{FD20B6CE-6FB5-47BE-ACA3-1FADB18A5F9F}"/>
              </a:ext>
            </a:extLst>
          </p:cNvPr>
          <p:cNvSpPr/>
          <p:nvPr userDrawn="1"/>
        </p:nvSpPr>
        <p:spPr bwMode="gray">
          <a:xfrm>
            <a:off x="613832" y="3228948"/>
            <a:ext cx="3526368" cy="8458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613832" y="3223373"/>
            <a:ext cx="3526368" cy="282675"/>
          </a:xfrm>
          <a:noFill/>
        </p:spPr>
        <p:txBody>
          <a:bodyPr vert="horz" lIns="72000" tIns="36000" rIns="72000" bIns="36000" rtlCol="0" anchor="ctr">
            <a:noAutofit/>
          </a:bodyPr>
          <a:lstStyle>
            <a:lvl1pPr marL="0" marR="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lang="de-DE" sz="1333" b="1" baseline="0">
                <a:solidFill>
                  <a:schemeClr val="bg1"/>
                </a:solidFill>
              </a:defRPr>
            </a:lvl1pPr>
            <a:lvl2pPr>
              <a:defRPr lang="de-DE" dirty="0"/>
            </a:lvl2pPr>
            <a:lvl3pPr>
              <a:defRPr lang="en-GB" dirty="0"/>
            </a:lvl3p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lang="de-DE" dirty="0" err="1"/>
              <a:t>Nombre</a:t>
            </a:r>
            <a:r>
              <a:rPr lang="de-DE" dirty="0"/>
              <a:t> de la </a:t>
            </a:r>
            <a:r>
              <a:rPr lang="de-DE" dirty="0" err="1"/>
              <a:t>contraparte</a:t>
            </a:r>
            <a:endParaRPr lang="de-DE" dirty="0"/>
          </a:p>
        </p:txBody>
      </p:sp>
      <p:sp>
        <p:nvSpPr>
          <p:cNvPr id="19" name="Titel 1">
            <a:extLst>
              <a:ext uri="{FF2B5EF4-FFF2-40B4-BE49-F238E27FC236}">
                <a16:creationId xmlns:a16="http://schemas.microsoft.com/office/drawing/2014/main" id="{E5EE29FF-B139-4CD9-A32C-25A2CCBFB41B}"/>
              </a:ext>
            </a:extLst>
          </p:cNvPr>
          <p:cNvSpPr>
            <a:spLocks noGrp="1"/>
          </p:cNvSpPr>
          <p:nvPr>
            <p:ph type="title" hasCustomPrompt="1"/>
          </p:nvPr>
        </p:nvSpPr>
        <p:spPr bwMode="gray">
          <a:xfrm>
            <a:off x="599755" y="320283"/>
            <a:ext cx="6452847" cy="720725"/>
          </a:xfrm>
        </p:spPr>
        <p:txBody>
          <a:bodyPr/>
          <a:lstStyle>
            <a:lvl1pPr>
              <a:defRPr/>
            </a:lvl1pPr>
          </a:lstStyle>
          <a:p>
            <a:r>
              <a:rPr lang="es-ES"/>
              <a:t>Añadir título haciendo clic</a:t>
            </a:r>
            <a:endParaRPr lang="es-ES" dirty="0"/>
          </a:p>
        </p:txBody>
      </p:sp>
      <p:sp>
        <p:nvSpPr>
          <p:cNvPr id="14" name="Textplatzhalter 8">
            <a:extLst>
              <a:ext uri="{FF2B5EF4-FFF2-40B4-BE49-F238E27FC236}">
                <a16:creationId xmlns:a16="http://schemas.microsoft.com/office/drawing/2014/main" id="{40AE37FF-8E79-4DC2-894F-409F5F142440}"/>
              </a:ext>
            </a:extLst>
          </p:cNvPr>
          <p:cNvSpPr>
            <a:spLocks noGrp="1"/>
          </p:cNvSpPr>
          <p:nvPr>
            <p:ph type="body" sz="quarter" idx="17" hasCustomPrompt="1"/>
          </p:nvPr>
        </p:nvSpPr>
        <p:spPr bwMode="gray">
          <a:xfrm>
            <a:off x="613832" y="3532554"/>
            <a:ext cx="3526368" cy="525937"/>
          </a:xfrm>
          <a:noFill/>
        </p:spPr>
        <p:txBody>
          <a:bodyPr lIns="72000" anchor="t"/>
          <a:lstStyle>
            <a:lvl1pPr>
              <a:lnSpc>
                <a:spcPct val="100000"/>
              </a:lnSpc>
              <a:spcBef>
                <a:spcPts val="0"/>
              </a:spcBef>
              <a:defRPr sz="1067" b="0" baseline="0">
                <a:solidFill>
                  <a:schemeClr val="bg1"/>
                </a:solidFill>
              </a:defRPr>
            </a:lvl1pPr>
          </a:lstStyle>
          <a:p>
            <a:pPr lvl="0"/>
            <a:r>
              <a:rPr lang="de-DE" dirty="0"/>
              <a:t>MM/AAAA – MM/AAAA</a:t>
            </a:r>
            <a:br>
              <a:rPr lang="de-DE" dirty="0"/>
            </a:br>
            <a:r>
              <a:rPr lang="de-DE" dirty="0"/>
              <a:t>Volumen: 00 </a:t>
            </a:r>
            <a:r>
              <a:rPr lang="de-DE" dirty="0" err="1"/>
              <a:t>millones</a:t>
            </a:r>
            <a:r>
              <a:rPr lang="de-DE" dirty="0"/>
              <a:t> de </a:t>
            </a:r>
            <a:r>
              <a:rPr lang="de-DE" dirty="0" err="1"/>
              <a:t>euros</a:t>
            </a:r>
            <a:br>
              <a:rPr lang="de-DE" dirty="0"/>
            </a:br>
            <a:r>
              <a:rPr lang="de-DE" dirty="0" err="1"/>
              <a:t>Aporte</a:t>
            </a:r>
            <a:r>
              <a:rPr lang="de-DE" dirty="0"/>
              <a:t> </a:t>
            </a:r>
            <a:r>
              <a:rPr lang="de-DE" dirty="0" err="1"/>
              <a:t>público</a:t>
            </a:r>
            <a:r>
              <a:rPr lang="de-DE" dirty="0"/>
              <a:t>: 000.000 </a:t>
            </a:r>
            <a:r>
              <a:rPr lang="de-DE" dirty="0" err="1"/>
              <a:t>euros</a:t>
            </a:r>
            <a:endParaRPr lang="de-DE" dirty="0"/>
          </a:p>
        </p:txBody>
      </p:sp>
      <p:sp>
        <p:nvSpPr>
          <p:cNvPr id="15" name="Textplatzhalter 8">
            <a:extLst>
              <a:ext uri="{FF2B5EF4-FFF2-40B4-BE49-F238E27FC236}">
                <a16:creationId xmlns:a16="http://schemas.microsoft.com/office/drawing/2014/main" id="{133FB7B2-F1B0-4BE4-A9A1-2AA5AD68EB76}"/>
              </a:ext>
            </a:extLst>
          </p:cNvPr>
          <p:cNvSpPr>
            <a:spLocks noGrp="1"/>
          </p:cNvSpPr>
          <p:nvPr>
            <p:ph type="body" sz="quarter" idx="18" hasCustomPrompt="1"/>
          </p:nvPr>
        </p:nvSpPr>
        <p:spPr bwMode="gray">
          <a:xfrm>
            <a:off x="613832" y="1295081"/>
            <a:ext cx="3526368" cy="362396"/>
          </a:xfrm>
          <a:noFill/>
        </p:spPr>
        <p:txBody>
          <a:bodyPr lIns="72000" tIns="36000" bIns="36000" anchor="ctr"/>
          <a:lstStyle>
            <a:lvl1pPr>
              <a:defRPr sz="1467" b="1" baseline="0">
                <a:solidFill>
                  <a:schemeClr val="tx1"/>
                </a:solidFill>
              </a:defRPr>
            </a:lvl1pPr>
          </a:lstStyle>
          <a:p>
            <a:pPr lvl="0"/>
            <a:r>
              <a:rPr lang="de-DE" dirty="0" err="1"/>
              <a:t>Nombre</a:t>
            </a:r>
            <a:r>
              <a:rPr lang="de-DE" dirty="0"/>
              <a:t> del </a:t>
            </a:r>
            <a:r>
              <a:rPr lang="de-DE" dirty="0" err="1"/>
              <a:t>país</a:t>
            </a:r>
            <a:endParaRPr lang="de-DE" dirty="0"/>
          </a:p>
        </p:txBody>
      </p:sp>
      <p:sp>
        <p:nvSpPr>
          <p:cNvPr id="16" name="Textplatzhalter 8">
            <a:extLst>
              <a:ext uri="{FF2B5EF4-FFF2-40B4-BE49-F238E27FC236}">
                <a16:creationId xmlns:a16="http://schemas.microsoft.com/office/drawing/2014/main" id="{50874649-3395-4A9D-A057-03A867415BCC}"/>
              </a:ext>
            </a:extLst>
          </p:cNvPr>
          <p:cNvSpPr>
            <a:spLocks noGrp="1"/>
          </p:cNvSpPr>
          <p:nvPr>
            <p:ph type="body" sz="quarter" idx="19" hasCustomPrompt="1"/>
          </p:nvPr>
        </p:nvSpPr>
        <p:spPr bwMode="gray">
          <a:xfrm>
            <a:off x="613832" y="1657477"/>
            <a:ext cx="3526368" cy="1490155"/>
          </a:xfrm>
          <a:noFill/>
        </p:spPr>
        <p:txBody>
          <a:bodyPr lIns="72000" tIns="0" bIns="36000" anchor="t"/>
          <a:lstStyle>
            <a:lvl1pPr marL="0" indent="0" algn="l" defTabSz="914377" rtl="0" eaLnBrk="1" latinLnBrk="0" hangingPunct="1">
              <a:lnSpc>
                <a:spcPct val="100000"/>
              </a:lnSpc>
              <a:spcBef>
                <a:spcPts val="0"/>
              </a:spcBef>
              <a:buFont typeface="Arial" panose="020B0604020202020204" pitchFamily="34" charset="0"/>
              <a:buNone/>
              <a:defRPr lang="de-DE" sz="1333" b="0" kern="1200" baseline="0" dirty="0" smtClean="0">
                <a:solidFill>
                  <a:schemeClr val="tx1"/>
                </a:solidFill>
                <a:latin typeface="+mn-lt"/>
                <a:ea typeface="+mn-ea"/>
                <a:cs typeface="+mn-cs"/>
              </a:defRPr>
            </a:lvl1pPr>
          </a:lstStyle>
          <a:p>
            <a:pPr marL="0" lvl="0" indent="0" algn="l" defTabSz="914377" rtl="0" eaLnBrk="1" latinLnBrk="0" hangingPunct="1">
              <a:lnSpc>
                <a:spcPct val="100000"/>
              </a:lnSpc>
              <a:spcBef>
                <a:spcPts val="0"/>
              </a:spcBef>
              <a:buFont typeface="Arial" panose="020B0604020202020204" pitchFamily="34" charset="0"/>
              <a:buNone/>
            </a:pPr>
            <a:r>
              <a:rPr lang="de-DE" dirty="0" err="1"/>
              <a:t>Texto</a:t>
            </a:r>
            <a:r>
              <a:rPr lang="de-DE" dirty="0"/>
              <a:t> </a:t>
            </a:r>
            <a:r>
              <a:rPr lang="de-DE" dirty="0" err="1"/>
              <a:t>con</a:t>
            </a:r>
            <a:r>
              <a:rPr lang="de-DE" dirty="0"/>
              <a:t> </a:t>
            </a:r>
            <a:r>
              <a:rPr lang="de-DE" dirty="0" err="1"/>
              <a:t>el</a:t>
            </a:r>
            <a:r>
              <a:rPr lang="de-DE" dirty="0"/>
              <a:t> </a:t>
            </a:r>
            <a:r>
              <a:rPr lang="de-DE" dirty="0" err="1"/>
              <a:t>nombre</a:t>
            </a:r>
            <a:r>
              <a:rPr lang="de-DE" dirty="0"/>
              <a:t> del </a:t>
            </a:r>
            <a:r>
              <a:rPr lang="de-DE" dirty="0" err="1"/>
              <a:t>país</a:t>
            </a:r>
            <a:r>
              <a:rPr lang="de-DE" dirty="0"/>
              <a:t>.</a:t>
            </a:r>
          </a:p>
        </p:txBody>
      </p:sp>
      <p:sp>
        <p:nvSpPr>
          <p:cNvPr id="7" name="Textplatzhalter 6">
            <a:extLst>
              <a:ext uri="{FF2B5EF4-FFF2-40B4-BE49-F238E27FC236}">
                <a16:creationId xmlns:a16="http://schemas.microsoft.com/office/drawing/2014/main" id="{47B8F238-9E4D-4367-BF20-CAA4F4E82F22}"/>
              </a:ext>
            </a:extLst>
          </p:cNvPr>
          <p:cNvSpPr>
            <a:spLocks noGrp="1"/>
          </p:cNvSpPr>
          <p:nvPr>
            <p:ph type="body" sz="quarter" idx="20" hasCustomPrompt="1"/>
          </p:nvPr>
        </p:nvSpPr>
        <p:spPr bwMode="gray">
          <a:xfrm>
            <a:off x="4414129" y="1361017"/>
            <a:ext cx="7623355" cy="4773083"/>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3" name="Datumsplatzhalter 2">
            <a:extLst>
              <a:ext uri="{FF2B5EF4-FFF2-40B4-BE49-F238E27FC236}">
                <a16:creationId xmlns:a16="http://schemas.microsoft.com/office/drawing/2014/main" id="{68DE2E05-6712-49F0-9F11-CA750209F30B}"/>
              </a:ext>
            </a:extLst>
          </p:cNvPr>
          <p:cNvSpPr>
            <a:spLocks noGrp="1"/>
          </p:cNvSpPr>
          <p:nvPr>
            <p:ph type="dt" sz="half" idx="21"/>
          </p:nvPr>
        </p:nvSpPr>
        <p:spPr/>
        <p:txBody>
          <a:bodyPr/>
          <a:lstStyle/>
          <a:p>
            <a:fld id="{5598A95F-5ACC-49FC-A678-3A2D4A95E872}" type="datetime1">
              <a:rPr lang="en-US" smtClean="0"/>
              <a:t>7/15/21</a:t>
            </a:fld>
            <a:endParaRPr lang="es-ES" dirty="0"/>
          </a:p>
        </p:txBody>
      </p:sp>
      <p:sp>
        <p:nvSpPr>
          <p:cNvPr id="4" name="Fußzeilenplatzhalter 3">
            <a:extLst>
              <a:ext uri="{FF2B5EF4-FFF2-40B4-BE49-F238E27FC236}">
                <a16:creationId xmlns:a16="http://schemas.microsoft.com/office/drawing/2014/main" id="{87E70F1E-146B-45A9-BCA7-DD029CB2E564}"/>
              </a:ext>
            </a:extLst>
          </p:cNvPr>
          <p:cNvSpPr>
            <a:spLocks noGrp="1"/>
          </p:cNvSpPr>
          <p:nvPr>
            <p:ph type="ftr" sz="quarter" idx="22"/>
          </p:nvPr>
        </p:nvSpPr>
        <p:spPr/>
        <p:txBody>
          <a:bodyPr/>
          <a:lstStyle/>
          <a:p>
            <a:r>
              <a:rPr lang="es-ES"/>
              <a:t>ADAPTUR</a:t>
            </a:r>
            <a:endParaRPr lang="es-ES" dirty="0"/>
          </a:p>
        </p:txBody>
      </p:sp>
      <p:sp>
        <p:nvSpPr>
          <p:cNvPr id="5" name="Foliennummernplatzhalter 4">
            <a:extLst>
              <a:ext uri="{FF2B5EF4-FFF2-40B4-BE49-F238E27FC236}">
                <a16:creationId xmlns:a16="http://schemas.microsoft.com/office/drawing/2014/main" id="{FED5D7B5-CBB9-4480-B09F-E66E777B1B2C}"/>
              </a:ext>
            </a:extLst>
          </p:cNvPr>
          <p:cNvSpPr>
            <a:spLocks noGrp="1"/>
          </p:cNvSpPr>
          <p:nvPr>
            <p:ph type="sldNum" sz="quarter" idx="23"/>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60057636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acto 1">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16" name="Titel 1">
            <a:extLst>
              <a:ext uri="{FF2B5EF4-FFF2-40B4-BE49-F238E27FC236}">
                <a16:creationId xmlns:a16="http://schemas.microsoft.com/office/drawing/2014/main" id="{3B6C23A5-1B72-42F2-B92F-DC68B632F6B0}"/>
              </a:ext>
            </a:extLst>
          </p:cNvPr>
          <p:cNvSpPr>
            <a:spLocks noGrp="1"/>
          </p:cNvSpPr>
          <p:nvPr>
            <p:ph type="title" hasCustomPrompt="1"/>
          </p:nvPr>
        </p:nvSpPr>
        <p:spPr bwMode="gray">
          <a:xfrm>
            <a:off x="599756" y="320283"/>
            <a:ext cx="11123323" cy="720725"/>
          </a:xfrm>
        </p:spPr>
        <p:txBody>
          <a:bodyPr/>
          <a:lstStyle>
            <a:lvl1pPr>
              <a:defRPr/>
            </a:lvl1pPr>
          </a:lstStyle>
          <a:p>
            <a:r>
              <a:rPr lang="es-ES" dirty="0"/>
              <a:t>Añadir título haciendo clic</a:t>
            </a:r>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2853713" y="2760959"/>
            <a:ext cx="4492748" cy="1366715"/>
          </a:xfrm>
        </p:spPr>
        <p:txBody>
          <a:bodyPr/>
          <a:lstStyle>
            <a:lvl1pPr>
              <a:lnSpc>
                <a:spcPct val="100000"/>
              </a:lnSpc>
              <a:spcBef>
                <a:spcPts val="0"/>
              </a:spcBef>
              <a:defRPr sz="1600"/>
            </a:lvl1pPr>
          </a:lstStyle>
          <a:p>
            <a:r>
              <a:rPr lang="fr-FR" dirty="0"/>
              <a:t>nombre.apellidos@giz.de</a:t>
            </a:r>
          </a:p>
          <a:p>
            <a:r>
              <a:rPr lang="fr-FR" dirty="0"/>
              <a:t>T +49 (0) x xx </a:t>
            </a:r>
            <a:r>
              <a:rPr lang="fr-FR" dirty="0" err="1"/>
              <a:t>xx</a:t>
            </a:r>
            <a:r>
              <a:rPr lang="fr-FR" dirty="0"/>
              <a:t> </a:t>
            </a:r>
            <a:r>
              <a:rPr lang="fr-FR" dirty="0" err="1"/>
              <a:t>xx</a:t>
            </a:r>
            <a:r>
              <a:rPr lang="fr-FR" dirty="0"/>
              <a:t> </a:t>
            </a:r>
          </a:p>
          <a:p>
            <a:r>
              <a:rPr lang="fr-FR" dirty="0"/>
              <a:t>F +49 (0) x xx </a:t>
            </a:r>
            <a:r>
              <a:rPr lang="fr-FR" dirty="0" err="1"/>
              <a:t>xx</a:t>
            </a:r>
            <a:r>
              <a:rPr lang="fr-FR" dirty="0"/>
              <a:t> </a:t>
            </a:r>
            <a:r>
              <a:rPr lang="fr-FR" dirty="0" err="1"/>
              <a:t>xx</a:t>
            </a:r>
            <a:endParaRPr lang="fr-FR" dirty="0"/>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hasCustomPrompt="1"/>
          </p:nvPr>
        </p:nvSpPr>
        <p:spPr bwMode="gray">
          <a:xfrm>
            <a:off x="2853713" y="1857148"/>
            <a:ext cx="4492748" cy="235035"/>
          </a:xfrm>
        </p:spPr>
        <p:txBody>
          <a:bodyPr/>
          <a:lstStyle>
            <a:lvl1pPr>
              <a:defRPr sz="1600" b="1"/>
            </a:lvl1pPr>
          </a:lstStyle>
          <a:p>
            <a:r>
              <a:rPr lang="de-DE" dirty="0" err="1"/>
              <a:t>Nombre</a:t>
            </a:r>
            <a:r>
              <a:rPr lang="de-DE" dirty="0"/>
              <a:t> y </a:t>
            </a:r>
            <a:r>
              <a:rPr lang="de-DE" dirty="0" err="1"/>
              <a:t>apellido</a:t>
            </a:r>
            <a:r>
              <a:rPr lang="de-DE" dirty="0"/>
              <a:t>(s)</a:t>
            </a:r>
            <a:endParaRPr lang="en-GB" dirty="0"/>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2853713" y="2181304"/>
            <a:ext cx="4492748" cy="235035"/>
          </a:xfrm>
        </p:spPr>
        <p:txBody>
          <a:bodyPr/>
          <a:lstStyle>
            <a:lvl1pPr>
              <a:defRPr sz="1600"/>
            </a:lvl1pPr>
          </a:lstStyle>
          <a:p>
            <a:r>
              <a:rPr lang="de-DE" dirty="0" err="1"/>
              <a:t>Función</a:t>
            </a:r>
            <a:r>
              <a:rPr lang="de-DE" dirty="0"/>
              <a:t>, </a:t>
            </a:r>
            <a:r>
              <a:rPr lang="de-DE" dirty="0" err="1"/>
              <a:t>lugar</a:t>
            </a:r>
            <a:endParaRPr lang="de-DE" dirty="0"/>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hasCustomPrompt="1"/>
          </p:nvPr>
        </p:nvSpPr>
        <p:spPr bwMode="gray">
          <a:xfrm>
            <a:off x="599755" y="1857148"/>
            <a:ext cx="1957439" cy="227052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37" name="TextBox 7">
            <a:extLst>
              <a:ext uri="{FF2B5EF4-FFF2-40B4-BE49-F238E27FC236}">
                <a16:creationId xmlns:a16="http://schemas.microsoft.com/office/drawing/2014/main" id="{A45E5920-77D2-4E1E-832E-8A215D8A1078}"/>
              </a:ext>
            </a:extLst>
          </p:cNvPr>
          <p:cNvSpPr txBox="1"/>
          <p:nvPr userDrawn="1"/>
        </p:nvSpPr>
        <p:spPr bwMode="gray">
          <a:xfrm>
            <a:off x="1046182" y="5403596"/>
            <a:ext cx="1048877" cy="297454"/>
          </a:xfrm>
          <a:prstGeom prst="rect">
            <a:avLst/>
          </a:prstGeom>
          <a:noFill/>
        </p:spPr>
        <p:txBody>
          <a:bodyPr wrap="none" rtlCol="0">
            <a:spAutoFit/>
          </a:bodyPr>
          <a:lstStyle/>
          <a:p>
            <a:pPr>
              <a:spcBef>
                <a:spcPts val="3200"/>
              </a:spcBef>
              <a:buClr>
                <a:srgbClr val="C00000"/>
              </a:buClr>
            </a:pPr>
            <a:r>
              <a:rPr lang="es-ES" sz="1333">
                <a:solidFill>
                  <a:schemeClr val="tx1">
                    <a:lumMod val="75000"/>
                    <a:lumOff val="25000"/>
                  </a:schemeClr>
                </a:solidFill>
              </a:rPr>
              <a:t>www.giz.de</a:t>
            </a:r>
            <a:endParaRPr lang="es-ES" sz="1333" dirty="0">
              <a:solidFill>
                <a:schemeClr val="tx1">
                  <a:lumMod val="75000"/>
                  <a:lumOff val="25000"/>
                </a:schemeClr>
              </a:solidFill>
            </a:endParaRPr>
          </a:p>
        </p:txBody>
      </p:sp>
      <p:pic>
        <p:nvPicPr>
          <p:cNvPr id="38" name="Grafik 37" descr="Ein Bild, das Axt, Werkzeug enthält.&#10;&#10;Mit sehr hoher Zuverlässigkeit generierte Beschreibung">
            <a:extLst>
              <a:ext uri="{FF2B5EF4-FFF2-40B4-BE49-F238E27FC236}">
                <a16:creationId xmlns:a16="http://schemas.microsoft.com/office/drawing/2014/main" id="{195D3B85-8F61-41B8-939D-6F7806BB044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gray">
          <a:xfrm>
            <a:off x="3031312" y="5442594"/>
            <a:ext cx="387637" cy="315277"/>
          </a:xfrm>
          <a:prstGeom prst="rect">
            <a:avLst/>
          </a:prstGeom>
        </p:spPr>
      </p:pic>
      <p:pic>
        <p:nvPicPr>
          <p:cNvPr id="39" name="Grafik 38">
            <a:extLst>
              <a:ext uri="{FF2B5EF4-FFF2-40B4-BE49-F238E27FC236}">
                <a16:creationId xmlns:a16="http://schemas.microsoft.com/office/drawing/2014/main" id="{E3F751BB-E4FA-4732-80BD-F94670E22B0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gray">
          <a:xfrm>
            <a:off x="6614904" y="5408250"/>
            <a:ext cx="312688" cy="312685"/>
          </a:xfrm>
          <a:prstGeom prst="rect">
            <a:avLst/>
          </a:prstGeom>
        </p:spPr>
      </p:pic>
      <p:grpSp>
        <p:nvGrpSpPr>
          <p:cNvPr id="40" name="Gruppieren 39">
            <a:extLst>
              <a:ext uri="{FF2B5EF4-FFF2-40B4-BE49-F238E27FC236}">
                <a16:creationId xmlns:a16="http://schemas.microsoft.com/office/drawing/2014/main" id="{58EDDA33-F3A1-4081-87DD-3B5C06FD4DD3}"/>
              </a:ext>
            </a:extLst>
          </p:cNvPr>
          <p:cNvGrpSpPr/>
          <p:nvPr userDrawn="1"/>
        </p:nvGrpSpPr>
        <p:grpSpPr bwMode="gray">
          <a:xfrm>
            <a:off x="592656" y="5372336"/>
            <a:ext cx="350163" cy="396344"/>
            <a:chOff x="4933951" y="-41275"/>
            <a:chExt cx="2130425" cy="2411413"/>
          </a:xfrm>
        </p:grpSpPr>
        <p:sp>
          <p:nvSpPr>
            <p:cNvPr id="41" name="Freeform 6">
              <a:extLst>
                <a:ext uri="{FF2B5EF4-FFF2-40B4-BE49-F238E27FC236}">
                  <a16:creationId xmlns:a16="http://schemas.microsoft.com/office/drawing/2014/main" id="{29CE574A-E366-49FD-9460-14AADB765FE9}"/>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2" name="Freeform 7">
              <a:extLst>
                <a:ext uri="{FF2B5EF4-FFF2-40B4-BE49-F238E27FC236}">
                  <a16:creationId xmlns:a16="http://schemas.microsoft.com/office/drawing/2014/main" id="{38A2A830-AF34-4C5B-87EB-D628018EE322}"/>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3" name="Freeform 8">
              <a:extLst>
                <a:ext uri="{FF2B5EF4-FFF2-40B4-BE49-F238E27FC236}">
                  <a16:creationId xmlns:a16="http://schemas.microsoft.com/office/drawing/2014/main" id="{EF5B3A25-E6A5-43A3-AFD2-A4D64B803FEB}"/>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4" name="Freeform 9">
              <a:extLst>
                <a:ext uri="{FF2B5EF4-FFF2-40B4-BE49-F238E27FC236}">
                  <a16:creationId xmlns:a16="http://schemas.microsoft.com/office/drawing/2014/main" id="{456DF07A-687E-4C5E-A327-5581E21105CD}"/>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5" name="Freeform 10">
              <a:extLst>
                <a:ext uri="{FF2B5EF4-FFF2-40B4-BE49-F238E27FC236}">
                  <a16:creationId xmlns:a16="http://schemas.microsoft.com/office/drawing/2014/main" id="{A1EFA999-3BA8-4B1E-B6F4-0A44A111E24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grpSp>
      <p:sp>
        <p:nvSpPr>
          <p:cNvPr id="46" name="TextBox 7">
            <a:extLst>
              <a:ext uri="{FF2B5EF4-FFF2-40B4-BE49-F238E27FC236}">
                <a16:creationId xmlns:a16="http://schemas.microsoft.com/office/drawing/2014/main" id="{AB1D21B3-5EA8-4583-8B39-5C5D45B4127F}"/>
              </a:ext>
            </a:extLst>
          </p:cNvPr>
          <p:cNvSpPr txBox="1"/>
          <p:nvPr userDrawn="1"/>
        </p:nvSpPr>
        <p:spPr bwMode="gray">
          <a:xfrm>
            <a:off x="3496266" y="5403596"/>
            <a:ext cx="2305631" cy="297454"/>
          </a:xfrm>
          <a:prstGeom prst="rect">
            <a:avLst/>
          </a:prstGeom>
          <a:noFill/>
        </p:spPr>
        <p:txBody>
          <a:bodyPr wrap="none" rtlCol="0">
            <a:spAutoFit/>
          </a:bodyPr>
          <a:lstStyle/>
          <a:p>
            <a:pPr>
              <a:spcBef>
                <a:spcPts val="3200"/>
              </a:spcBef>
              <a:buClr>
                <a:srgbClr val="C00000"/>
              </a:buClr>
            </a:pPr>
            <a:r>
              <a:rPr lang="es-ES" sz="1333">
                <a:solidFill>
                  <a:schemeClr val="tx1">
                    <a:lumMod val="75000"/>
                    <a:lumOff val="25000"/>
                  </a:schemeClr>
                </a:solidFill>
              </a:rPr>
              <a:t>https://twitter.com/giz_gmbh</a:t>
            </a:r>
            <a:endParaRPr lang="es-ES" sz="1333" dirty="0">
              <a:solidFill>
                <a:schemeClr val="tx1">
                  <a:lumMod val="75000"/>
                  <a:lumOff val="25000"/>
                </a:schemeClr>
              </a:solidFill>
            </a:endParaRPr>
          </a:p>
        </p:txBody>
      </p:sp>
      <p:sp>
        <p:nvSpPr>
          <p:cNvPr id="47" name="TextBox 7">
            <a:extLst>
              <a:ext uri="{FF2B5EF4-FFF2-40B4-BE49-F238E27FC236}">
                <a16:creationId xmlns:a16="http://schemas.microsoft.com/office/drawing/2014/main" id="{143F2906-482C-48A6-8D87-67C6BCEBAF88}"/>
              </a:ext>
            </a:extLst>
          </p:cNvPr>
          <p:cNvSpPr txBox="1"/>
          <p:nvPr userDrawn="1"/>
        </p:nvSpPr>
        <p:spPr bwMode="gray">
          <a:xfrm>
            <a:off x="7004908" y="5403596"/>
            <a:ext cx="2950038" cy="297454"/>
          </a:xfrm>
          <a:prstGeom prst="rect">
            <a:avLst/>
          </a:prstGeom>
          <a:noFill/>
        </p:spPr>
        <p:txBody>
          <a:bodyPr wrap="none" rtlCol="0">
            <a:spAutoFit/>
          </a:bodyPr>
          <a:lstStyle/>
          <a:p>
            <a:pPr>
              <a:spcBef>
                <a:spcPts val="3200"/>
              </a:spcBef>
              <a:buClr>
                <a:srgbClr val="C00000"/>
              </a:buClr>
            </a:pPr>
            <a:r>
              <a:rPr lang="es-ES" sz="1333">
                <a:solidFill>
                  <a:schemeClr val="tx1">
                    <a:lumMod val="75000"/>
                    <a:lumOff val="25000"/>
                  </a:schemeClr>
                </a:solidFill>
              </a:rPr>
              <a:t>https://www.facebook.com/gizprofile/</a:t>
            </a:r>
            <a:endParaRPr lang="es-ES" sz="1333" dirty="0">
              <a:solidFill>
                <a:schemeClr val="tx1">
                  <a:lumMod val="75000"/>
                  <a:lumOff val="25000"/>
                </a:schemeClr>
              </a:solidFill>
            </a:endParaRPr>
          </a:p>
        </p:txBody>
      </p:sp>
      <p:sp>
        <p:nvSpPr>
          <p:cNvPr id="2" name="Datumsplatzhalter 1">
            <a:extLst>
              <a:ext uri="{FF2B5EF4-FFF2-40B4-BE49-F238E27FC236}">
                <a16:creationId xmlns:a16="http://schemas.microsoft.com/office/drawing/2014/main" id="{CEA6B603-AED2-46A7-AE29-2D5EAAC6246B}"/>
              </a:ext>
            </a:extLst>
          </p:cNvPr>
          <p:cNvSpPr>
            <a:spLocks noGrp="1"/>
          </p:cNvSpPr>
          <p:nvPr>
            <p:ph type="dt" sz="half" idx="24"/>
          </p:nvPr>
        </p:nvSpPr>
        <p:spPr/>
        <p:txBody>
          <a:bodyPr/>
          <a:lstStyle/>
          <a:p>
            <a:fld id="{92FC01A2-8B5F-4AF2-B419-AA244A996243}" type="datetime1">
              <a:rPr lang="en-US" smtClean="0"/>
              <a:t>7/15/21</a:t>
            </a:fld>
            <a:endParaRPr lang="es-ES" dirty="0"/>
          </a:p>
        </p:txBody>
      </p:sp>
      <p:sp>
        <p:nvSpPr>
          <p:cNvPr id="3" name="Fußzeilenplatzhalter 2">
            <a:extLst>
              <a:ext uri="{FF2B5EF4-FFF2-40B4-BE49-F238E27FC236}">
                <a16:creationId xmlns:a16="http://schemas.microsoft.com/office/drawing/2014/main" id="{B8739D72-540A-49AE-BA89-13BD14BF0156}"/>
              </a:ext>
            </a:extLst>
          </p:cNvPr>
          <p:cNvSpPr>
            <a:spLocks noGrp="1"/>
          </p:cNvSpPr>
          <p:nvPr>
            <p:ph type="ftr" sz="quarter" idx="25"/>
          </p:nvPr>
        </p:nvSpPr>
        <p:spPr/>
        <p:txBody>
          <a:bodyPr/>
          <a:lstStyle/>
          <a:p>
            <a:r>
              <a:rPr lang="es-ES"/>
              <a:t>ADAPTUR</a:t>
            </a:r>
            <a:endParaRPr lang="es-ES" dirty="0"/>
          </a:p>
        </p:txBody>
      </p:sp>
      <p:sp>
        <p:nvSpPr>
          <p:cNvPr id="4" name="Foliennummernplatzhalter 3">
            <a:extLst>
              <a:ext uri="{FF2B5EF4-FFF2-40B4-BE49-F238E27FC236}">
                <a16:creationId xmlns:a16="http://schemas.microsoft.com/office/drawing/2014/main" id="{E73BDBE8-98AD-471D-A81E-67AAC5819DBE}"/>
              </a:ext>
            </a:extLst>
          </p:cNvPr>
          <p:cNvSpPr>
            <a:spLocks noGrp="1"/>
          </p:cNvSpPr>
          <p:nvPr>
            <p:ph type="sldNum" sz="quarter" idx="26"/>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53524254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acto 2">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42" name="TextBox 7">
            <a:extLst>
              <a:ext uri="{FF2B5EF4-FFF2-40B4-BE49-F238E27FC236}">
                <a16:creationId xmlns:a16="http://schemas.microsoft.com/office/drawing/2014/main" id="{0ACBC6BD-AF1C-4AC3-B989-7C0851FD4A36}"/>
              </a:ext>
            </a:extLst>
          </p:cNvPr>
          <p:cNvSpPr txBox="1"/>
          <p:nvPr userDrawn="1"/>
        </p:nvSpPr>
        <p:spPr bwMode="gray">
          <a:xfrm>
            <a:off x="1046182" y="5403596"/>
            <a:ext cx="1048877" cy="297454"/>
          </a:xfrm>
          <a:prstGeom prst="rect">
            <a:avLst/>
          </a:prstGeom>
          <a:noFill/>
        </p:spPr>
        <p:txBody>
          <a:bodyPr wrap="none" rtlCol="0">
            <a:spAutoFit/>
          </a:bodyPr>
          <a:lstStyle/>
          <a:p>
            <a:pPr>
              <a:spcBef>
                <a:spcPts val="3200"/>
              </a:spcBef>
              <a:buClr>
                <a:srgbClr val="C00000"/>
              </a:buClr>
            </a:pPr>
            <a:r>
              <a:rPr lang="es-ES" sz="1333">
                <a:solidFill>
                  <a:schemeClr val="tx1">
                    <a:lumMod val="75000"/>
                    <a:lumOff val="25000"/>
                  </a:schemeClr>
                </a:solidFill>
              </a:rPr>
              <a:t>www.giz.de</a:t>
            </a:r>
            <a:endParaRPr lang="es-ES" sz="1333" dirty="0">
              <a:solidFill>
                <a:schemeClr val="tx1">
                  <a:lumMod val="75000"/>
                  <a:lumOff val="25000"/>
                </a:schemeClr>
              </a:solidFill>
            </a:endParaRPr>
          </a:p>
        </p:txBody>
      </p:sp>
      <p:pic>
        <p:nvPicPr>
          <p:cNvPr id="43" name="Grafik 42" descr="Ein Bild, das Axt, Werkzeug enthält.&#10;&#10;Mit sehr hoher Zuverlässigkeit generierte Beschreibung">
            <a:extLst>
              <a:ext uri="{FF2B5EF4-FFF2-40B4-BE49-F238E27FC236}">
                <a16:creationId xmlns:a16="http://schemas.microsoft.com/office/drawing/2014/main" id="{1409F6AC-26EC-4924-85C7-7C52829EA0B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gray">
          <a:xfrm>
            <a:off x="3031312" y="5442594"/>
            <a:ext cx="387637" cy="315277"/>
          </a:xfrm>
          <a:prstGeom prst="rect">
            <a:avLst/>
          </a:prstGeom>
        </p:spPr>
      </p:pic>
      <p:pic>
        <p:nvPicPr>
          <p:cNvPr id="44" name="Grafik 43">
            <a:extLst>
              <a:ext uri="{FF2B5EF4-FFF2-40B4-BE49-F238E27FC236}">
                <a16:creationId xmlns:a16="http://schemas.microsoft.com/office/drawing/2014/main" id="{95D9641D-18D8-4757-B59C-824BED8ECD9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gray">
          <a:xfrm>
            <a:off x="6614904" y="5408250"/>
            <a:ext cx="312688" cy="312685"/>
          </a:xfrm>
          <a:prstGeom prst="rect">
            <a:avLst/>
          </a:prstGeom>
        </p:spPr>
      </p:pic>
      <p:grpSp>
        <p:nvGrpSpPr>
          <p:cNvPr id="45" name="Gruppieren 44">
            <a:extLst>
              <a:ext uri="{FF2B5EF4-FFF2-40B4-BE49-F238E27FC236}">
                <a16:creationId xmlns:a16="http://schemas.microsoft.com/office/drawing/2014/main" id="{5C7EA8DE-E5C0-4542-A14B-2F893BDFC8D1}"/>
              </a:ext>
            </a:extLst>
          </p:cNvPr>
          <p:cNvGrpSpPr/>
          <p:nvPr userDrawn="1"/>
        </p:nvGrpSpPr>
        <p:grpSpPr bwMode="gray">
          <a:xfrm>
            <a:off x="592656" y="5372336"/>
            <a:ext cx="350163" cy="396344"/>
            <a:chOff x="4933951" y="-41275"/>
            <a:chExt cx="2130425" cy="2411413"/>
          </a:xfrm>
        </p:grpSpPr>
        <p:sp>
          <p:nvSpPr>
            <p:cNvPr id="46" name="Freeform 6">
              <a:extLst>
                <a:ext uri="{FF2B5EF4-FFF2-40B4-BE49-F238E27FC236}">
                  <a16:creationId xmlns:a16="http://schemas.microsoft.com/office/drawing/2014/main" id="{05EE60F5-13C7-4FF2-87FA-B42FCFE9CCF1}"/>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7" name="Freeform 7">
              <a:extLst>
                <a:ext uri="{FF2B5EF4-FFF2-40B4-BE49-F238E27FC236}">
                  <a16:creationId xmlns:a16="http://schemas.microsoft.com/office/drawing/2014/main" id="{BAA2DC66-D523-4725-9384-AA70E4C61DD3}"/>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8" name="Freeform 8">
              <a:extLst>
                <a:ext uri="{FF2B5EF4-FFF2-40B4-BE49-F238E27FC236}">
                  <a16:creationId xmlns:a16="http://schemas.microsoft.com/office/drawing/2014/main" id="{575115B3-4C7D-4A6F-93E9-3A63D5591B69}"/>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9" name="Freeform 9">
              <a:extLst>
                <a:ext uri="{FF2B5EF4-FFF2-40B4-BE49-F238E27FC236}">
                  <a16:creationId xmlns:a16="http://schemas.microsoft.com/office/drawing/2014/main" id="{CFB7063B-0DFA-4BB9-957F-7F068926E556}"/>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50" name="Freeform 10">
              <a:extLst>
                <a:ext uri="{FF2B5EF4-FFF2-40B4-BE49-F238E27FC236}">
                  <a16:creationId xmlns:a16="http://schemas.microsoft.com/office/drawing/2014/main" id="{131A025F-51C1-46B8-8513-E958EFF8699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grpSp>
      <p:sp>
        <p:nvSpPr>
          <p:cNvPr id="51" name="TextBox 7">
            <a:extLst>
              <a:ext uri="{FF2B5EF4-FFF2-40B4-BE49-F238E27FC236}">
                <a16:creationId xmlns:a16="http://schemas.microsoft.com/office/drawing/2014/main" id="{D24B1108-EDD6-417B-A36D-F3867011F0AB}"/>
              </a:ext>
            </a:extLst>
          </p:cNvPr>
          <p:cNvSpPr txBox="1"/>
          <p:nvPr userDrawn="1"/>
        </p:nvSpPr>
        <p:spPr bwMode="gray">
          <a:xfrm>
            <a:off x="3496266" y="5403596"/>
            <a:ext cx="2305631" cy="297454"/>
          </a:xfrm>
          <a:prstGeom prst="rect">
            <a:avLst/>
          </a:prstGeom>
          <a:noFill/>
        </p:spPr>
        <p:txBody>
          <a:bodyPr wrap="none" rtlCol="0">
            <a:spAutoFit/>
          </a:bodyPr>
          <a:lstStyle/>
          <a:p>
            <a:pPr>
              <a:spcBef>
                <a:spcPts val="3200"/>
              </a:spcBef>
              <a:buClr>
                <a:srgbClr val="C00000"/>
              </a:buClr>
            </a:pPr>
            <a:r>
              <a:rPr lang="es-ES" sz="1333">
                <a:solidFill>
                  <a:schemeClr val="tx1">
                    <a:lumMod val="75000"/>
                    <a:lumOff val="25000"/>
                  </a:schemeClr>
                </a:solidFill>
              </a:rPr>
              <a:t>https://twitter.com/giz_gmbh</a:t>
            </a:r>
            <a:endParaRPr lang="es-ES" sz="1333" dirty="0">
              <a:solidFill>
                <a:schemeClr val="tx1">
                  <a:lumMod val="75000"/>
                  <a:lumOff val="25000"/>
                </a:schemeClr>
              </a:solidFill>
            </a:endParaRPr>
          </a:p>
        </p:txBody>
      </p:sp>
      <p:sp>
        <p:nvSpPr>
          <p:cNvPr id="52" name="TextBox 7">
            <a:extLst>
              <a:ext uri="{FF2B5EF4-FFF2-40B4-BE49-F238E27FC236}">
                <a16:creationId xmlns:a16="http://schemas.microsoft.com/office/drawing/2014/main" id="{D1A27A20-93C4-43EC-9799-1798AF93C848}"/>
              </a:ext>
            </a:extLst>
          </p:cNvPr>
          <p:cNvSpPr txBox="1"/>
          <p:nvPr userDrawn="1"/>
        </p:nvSpPr>
        <p:spPr bwMode="gray">
          <a:xfrm>
            <a:off x="7004908" y="5403596"/>
            <a:ext cx="2950038" cy="297454"/>
          </a:xfrm>
          <a:prstGeom prst="rect">
            <a:avLst/>
          </a:prstGeom>
          <a:noFill/>
        </p:spPr>
        <p:txBody>
          <a:bodyPr wrap="none" rtlCol="0">
            <a:spAutoFit/>
          </a:bodyPr>
          <a:lstStyle/>
          <a:p>
            <a:pPr>
              <a:spcBef>
                <a:spcPts val="3200"/>
              </a:spcBef>
              <a:buClr>
                <a:srgbClr val="C00000"/>
              </a:buClr>
            </a:pPr>
            <a:r>
              <a:rPr lang="es-ES" sz="1333">
                <a:solidFill>
                  <a:schemeClr val="tx1">
                    <a:lumMod val="75000"/>
                    <a:lumOff val="25000"/>
                  </a:schemeClr>
                </a:solidFill>
              </a:rPr>
              <a:t>https://www.facebook.com/gizprofile/</a:t>
            </a:r>
            <a:endParaRPr lang="es-ES" sz="1333" dirty="0">
              <a:solidFill>
                <a:schemeClr val="tx1">
                  <a:lumMod val="75000"/>
                  <a:lumOff val="25000"/>
                </a:schemeClr>
              </a:solidFill>
            </a:endParaRPr>
          </a:p>
        </p:txBody>
      </p:sp>
      <p:sp>
        <p:nvSpPr>
          <p:cNvPr id="31" name="Textplatzhalter 16">
            <a:extLst>
              <a:ext uri="{FF2B5EF4-FFF2-40B4-BE49-F238E27FC236}">
                <a16:creationId xmlns:a16="http://schemas.microsoft.com/office/drawing/2014/main" id="{99BAFDF9-B477-4EAA-888B-B283B996F142}"/>
              </a:ext>
            </a:extLst>
          </p:cNvPr>
          <p:cNvSpPr>
            <a:spLocks noGrp="1"/>
          </p:cNvSpPr>
          <p:nvPr>
            <p:ph type="body" sz="quarter" idx="15" hasCustomPrompt="1"/>
          </p:nvPr>
        </p:nvSpPr>
        <p:spPr bwMode="gray">
          <a:xfrm>
            <a:off x="2612084" y="2760959"/>
            <a:ext cx="3426913" cy="801691"/>
          </a:xfrm>
        </p:spPr>
        <p:txBody>
          <a:bodyPr/>
          <a:lstStyle>
            <a:lvl1pPr>
              <a:lnSpc>
                <a:spcPct val="100000"/>
              </a:lnSpc>
              <a:spcBef>
                <a:spcPts val="0"/>
              </a:spcBef>
              <a:defRPr sz="1600"/>
            </a:lvl1pPr>
          </a:lstStyle>
          <a:p>
            <a:r>
              <a:rPr lang="fr-FR" dirty="0"/>
              <a:t>nombre.apellidos@giz.de</a:t>
            </a:r>
          </a:p>
          <a:p>
            <a:r>
              <a:rPr lang="fr-FR" dirty="0"/>
              <a:t>T +49 (0) x xx </a:t>
            </a:r>
            <a:r>
              <a:rPr lang="fr-FR" dirty="0" err="1"/>
              <a:t>xx</a:t>
            </a:r>
            <a:r>
              <a:rPr lang="fr-FR" dirty="0"/>
              <a:t> </a:t>
            </a:r>
            <a:r>
              <a:rPr lang="fr-FR" dirty="0" err="1"/>
              <a:t>xx</a:t>
            </a:r>
            <a:r>
              <a:rPr lang="fr-FR" dirty="0"/>
              <a:t> </a:t>
            </a:r>
          </a:p>
          <a:p>
            <a:r>
              <a:rPr lang="fr-FR" dirty="0"/>
              <a:t>F +49 (0) x xx </a:t>
            </a:r>
            <a:r>
              <a:rPr lang="fr-FR" dirty="0" err="1"/>
              <a:t>xx</a:t>
            </a:r>
            <a:r>
              <a:rPr lang="fr-FR" dirty="0"/>
              <a:t> </a:t>
            </a:r>
            <a:r>
              <a:rPr lang="fr-FR" dirty="0" err="1"/>
              <a:t>xx</a:t>
            </a:r>
            <a:endParaRPr lang="fr-FR" dirty="0"/>
          </a:p>
        </p:txBody>
      </p:sp>
      <p:sp>
        <p:nvSpPr>
          <p:cNvPr id="32" name="Textplatzhalter 29">
            <a:extLst>
              <a:ext uri="{FF2B5EF4-FFF2-40B4-BE49-F238E27FC236}">
                <a16:creationId xmlns:a16="http://schemas.microsoft.com/office/drawing/2014/main" id="{45476593-F938-4100-B13C-38D8379BF2AB}"/>
              </a:ext>
            </a:extLst>
          </p:cNvPr>
          <p:cNvSpPr>
            <a:spLocks noGrp="1"/>
          </p:cNvSpPr>
          <p:nvPr>
            <p:ph type="body" sz="quarter" idx="22" hasCustomPrompt="1"/>
          </p:nvPr>
        </p:nvSpPr>
        <p:spPr bwMode="gray">
          <a:xfrm>
            <a:off x="2612084" y="1857148"/>
            <a:ext cx="3426913" cy="235035"/>
          </a:xfrm>
        </p:spPr>
        <p:txBody>
          <a:bodyPr/>
          <a:lstStyle>
            <a:lvl1pPr>
              <a:defRPr sz="1600" b="1"/>
            </a:lvl1pPr>
          </a:lstStyle>
          <a:p>
            <a:r>
              <a:rPr lang="de-DE" dirty="0" err="1"/>
              <a:t>Nombre</a:t>
            </a:r>
            <a:r>
              <a:rPr lang="de-DE" dirty="0"/>
              <a:t> y </a:t>
            </a:r>
            <a:r>
              <a:rPr lang="de-DE" dirty="0" err="1"/>
              <a:t>apellido</a:t>
            </a:r>
            <a:r>
              <a:rPr lang="de-DE" dirty="0"/>
              <a:t>(s)</a:t>
            </a:r>
            <a:endParaRPr lang="en-GB" dirty="0"/>
          </a:p>
        </p:txBody>
      </p:sp>
      <p:sp>
        <p:nvSpPr>
          <p:cNvPr id="33" name="Textplatzhalter 30">
            <a:extLst>
              <a:ext uri="{FF2B5EF4-FFF2-40B4-BE49-F238E27FC236}">
                <a16:creationId xmlns:a16="http://schemas.microsoft.com/office/drawing/2014/main" id="{01D00CFF-DFE3-4530-913B-A7058396109E}"/>
              </a:ext>
            </a:extLst>
          </p:cNvPr>
          <p:cNvSpPr>
            <a:spLocks noGrp="1"/>
          </p:cNvSpPr>
          <p:nvPr>
            <p:ph type="body" sz="quarter" idx="23" hasCustomPrompt="1"/>
          </p:nvPr>
        </p:nvSpPr>
        <p:spPr bwMode="gray">
          <a:xfrm>
            <a:off x="2612084" y="2181304"/>
            <a:ext cx="3426913" cy="235035"/>
          </a:xfrm>
        </p:spPr>
        <p:txBody>
          <a:bodyPr/>
          <a:lstStyle>
            <a:lvl1pPr>
              <a:defRPr sz="1600"/>
            </a:lvl1pPr>
          </a:lstStyle>
          <a:p>
            <a:r>
              <a:rPr lang="de-DE" dirty="0" err="1"/>
              <a:t>Función</a:t>
            </a:r>
            <a:r>
              <a:rPr lang="de-DE" dirty="0"/>
              <a:t>, </a:t>
            </a:r>
            <a:r>
              <a:rPr lang="de-DE" dirty="0" err="1"/>
              <a:t>lugar</a:t>
            </a:r>
            <a:endParaRPr lang="de-DE" dirty="0"/>
          </a:p>
        </p:txBody>
      </p:sp>
      <p:sp>
        <p:nvSpPr>
          <p:cNvPr id="34" name="Bildplatzhalter 6">
            <a:extLst>
              <a:ext uri="{FF2B5EF4-FFF2-40B4-BE49-F238E27FC236}">
                <a16:creationId xmlns:a16="http://schemas.microsoft.com/office/drawing/2014/main" id="{E73BDD7E-D6A6-482B-9D61-5276F4F49979}"/>
              </a:ext>
            </a:extLst>
          </p:cNvPr>
          <p:cNvSpPr>
            <a:spLocks noGrp="1"/>
          </p:cNvSpPr>
          <p:nvPr>
            <p:ph type="pic" sz="quarter" idx="17" hasCustomPrompt="1"/>
          </p:nvPr>
        </p:nvSpPr>
        <p:spPr bwMode="gray">
          <a:xfrm>
            <a:off x="599758" y="1857149"/>
            <a:ext cx="1789353" cy="207555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53" name="Textplatzhalter 16">
            <a:extLst>
              <a:ext uri="{FF2B5EF4-FFF2-40B4-BE49-F238E27FC236}">
                <a16:creationId xmlns:a16="http://schemas.microsoft.com/office/drawing/2014/main" id="{D4C3F840-A666-4D4F-B080-E849549C179C}"/>
              </a:ext>
            </a:extLst>
          </p:cNvPr>
          <p:cNvSpPr>
            <a:spLocks noGrp="1"/>
          </p:cNvSpPr>
          <p:nvPr>
            <p:ph type="body" sz="quarter" idx="24" hasCustomPrompt="1"/>
          </p:nvPr>
        </p:nvSpPr>
        <p:spPr bwMode="gray">
          <a:xfrm>
            <a:off x="8323537" y="2760959"/>
            <a:ext cx="3562099" cy="801691"/>
          </a:xfrm>
        </p:spPr>
        <p:txBody>
          <a:bodyPr/>
          <a:lstStyle>
            <a:lvl1pPr>
              <a:lnSpc>
                <a:spcPct val="100000"/>
              </a:lnSpc>
              <a:spcBef>
                <a:spcPts val="0"/>
              </a:spcBef>
              <a:defRPr sz="1600"/>
            </a:lvl1pPr>
          </a:lstStyle>
          <a:p>
            <a:r>
              <a:rPr lang="fr-FR" dirty="0"/>
              <a:t>nombre.apellidos@giz.de</a:t>
            </a:r>
          </a:p>
          <a:p>
            <a:r>
              <a:rPr lang="fr-FR" dirty="0"/>
              <a:t>T +49 (0) x xx </a:t>
            </a:r>
            <a:r>
              <a:rPr lang="fr-FR" dirty="0" err="1"/>
              <a:t>xx</a:t>
            </a:r>
            <a:r>
              <a:rPr lang="fr-FR" dirty="0"/>
              <a:t> </a:t>
            </a:r>
            <a:r>
              <a:rPr lang="fr-FR" dirty="0" err="1"/>
              <a:t>xx</a:t>
            </a:r>
            <a:r>
              <a:rPr lang="fr-FR" dirty="0"/>
              <a:t> </a:t>
            </a:r>
          </a:p>
          <a:p>
            <a:r>
              <a:rPr lang="fr-FR" dirty="0"/>
              <a:t>F +49 (0) x xx </a:t>
            </a:r>
            <a:r>
              <a:rPr lang="fr-FR" dirty="0" err="1"/>
              <a:t>xx</a:t>
            </a:r>
            <a:r>
              <a:rPr lang="fr-FR" dirty="0"/>
              <a:t> </a:t>
            </a:r>
            <a:r>
              <a:rPr lang="fr-FR" dirty="0" err="1"/>
              <a:t>xx</a:t>
            </a:r>
            <a:endParaRPr lang="fr-FR" dirty="0"/>
          </a:p>
        </p:txBody>
      </p:sp>
      <p:sp>
        <p:nvSpPr>
          <p:cNvPr id="54" name="Textplatzhalter 29">
            <a:extLst>
              <a:ext uri="{FF2B5EF4-FFF2-40B4-BE49-F238E27FC236}">
                <a16:creationId xmlns:a16="http://schemas.microsoft.com/office/drawing/2014/main" id="{1183BB15-4C0C-49C5-B0B2-4418E3FD55EC}"/>
              </a:ext>
            </a:extLst>
          </p:cNvPr>
          <p:cNvSpPr>
            <a:spLocks noGrp="1"/>
          </p:cNvSpPr>
          <p:nvPr>
            <p:ph type="body" sz="quarter" idx="25" hasCustomPrompt="1"/>
          </p:nvPr>
        </p:nvSpPr>
        <p:spPr bwMode="gray">
          <a:xfrm>
            <a:off x="8323537" y="1857148"/>
            <a:ext cx="3562099" cy="235035"/>
          </a:xfrm>
        </p:spPr>
        <p:txBody>
          <a:bodyPr/>
          <a:lstStyle>
            <a:lvl1pPr>
              <a:defRPr sz="1600" b="1"/>
            </a:lvl1pPr>
          </a:lstStyle>
          <a:p>
            <a:r>
              <a:rPr lang="de-DE" dirty="0" err="1"/>
              <a:t>Nombre</a:t>
            </a:r>
            <a:r>
              <a:rPr lang="de-DE" dirty="0"/>
              <a:t> y </a:t>
            </a:r>
            <a:r>
              <a:rPr lang="de-DE" dirty="0" err="1"/>
              <a:t>apellido</a:t>
            </a:r>
            <a:r>
              <a:rPr lang="de-DE" dirty="0"/>
              <a:t>(s)</a:t>
            </a:r>
            <a:endParaRPr lang="en-GB" dirty="0"/>
          </a:p>
        </p:txBody>
      </p:sp>
      <p:sp>
        <p:nvSpPr>
          <p:cNvPr id="55" name="Textplatzhalter 30">
            <a:extLst>
              <a:ext uri="{FF2B5EF4-FFF2-40B4-BE49-F238E27FC236}">
                <a16:creationId xmlns:a16="http://schemas.microsoft.com/office/drawing/2014/main" id="{0C6CA511-61C0-47B0-A071-DE194172414D}"/>
              </a:ext>
            </a:extLst>
          </p:cNvPr>
          <p:cNvSpPr>
            <a:spLocks noGrp="1"/>
          </p:cNvSpPr>
          <p:nvPr>
            <p:ph type="body" sz="quarter" idx="26" hasCustomPrompt="1"/>
          </p:nvPr>
        </p:nvSpPr>
        <p:spPr bwMode="gray">
          <a:xfrm>
            <a:off x="8323537" y="2181304"/>
            <a:ext cx="3562099" cy="235035"/>
          </a:xfrm>
        </p:spPr>
        <p:txBody>
          <a:bodyPr/>
          <a:lstStyle>
            <a:lvl1pPr>
              <a:defRPr sz="1600"/>
            </a:lvl1pPr>
          </a:lstStyle>
          <a:p>
            <a:r>
              <a:rPr lang="de-DE" dirty="0" err="1"/>
              <a:t>Función</a:t>
            </a:r>
            <a:r>
              <a:rPr lang="de-DE" dirty="0"/>
              <a:t>, </a:t>
            </a:r>
            <a:r>
              <a:rPr lang="de-DE" dirty="0" err="1"/>
              <a:t>lugar</a:t>
            </a:r>
            <a:endParaRPr lang="de-DE" dirty="0"/>
          </a:p>
        </p:txBody>
      </p:sp>
      <p:sp>
        <p:nvSpPr>
          <p:cNvPr id="56" name="Bildplatzhalter 6">
            <a:extLst>
              <a:ext uri="{FF2B5EF4-FFF2-40B4-BE49-F238E27FC236}">
                <a16:creationId xmlns:a16="http://schemas.microsoft.com/office/drawing/2014/main" id="{B0EA41BA-7C5A-4545-A1DA-71964B045D1C}"/>
              </a:ext>
            </a:extLst>
          </p:cNvPr>
          <p:cNvSpPr>
            <a:spLocks noGrp="1"/>
          </p:cNvSpPr>
          <p:nvPr>
            <p:ph type="pic" sz="quarter" idx="27" hasCustomPrompt="1"/>
          </p:nvPr>
        </p:nvSpPr>
        <p:spPr bwMode="gray">
          <a:xfrm>
            <a:off x="6311212" y="1857149"/>
            <a:ext cx="1789353" cy="207555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58" name="Titel 1">
            <a:extLst>
              <a:ext uri="{FF2B5EF4-FFF2-40B4-BE49-F238E27FC236}">
                <a16:creationId xmlns:a16="http://schemas.microsoft.com/office/drawing/2014/main" id="{2DD72F4F-E3F2-49DC-BBAE-681D615ED495}"/>
              </a:ext>
            </a:extLst>
          </p:cNvPr>
          <p:cNvSpPr>
            <a:spLocks noGrp="1"/>
          </p:cNvSpPr>
          <p:nvPr>
            <p:ph type="title" hasCustomPrompt="1"/>
          </p:nvPr>
        </p:nvSpPr>
        <p:spPr bwMode="gray">
          <a:xfrm>
            <a:off x="599756" y="320283"/>
            <a:ext cx="11285881" cy="720725"/>
          </a:xfrm>
        </p:spPr>
        <p:txBody>
          <a:bodyPr/>
          <a:lstStyle>
            <a:lvl1pPr>
              <a:defRPr/>
            </a:lvl1pPr>
          </a:lstStyle>
          <a:p>
            <a:r>
              <a:rPr lang="es-ES" dirty="0"/>
              <a:t>Añadir título haciendo clic</a:t>
            </a:r>
          </a:p>
        </p:txBody>
      </p:sp>
      <p:sp>
        <p:nvSpPr>
          <p:cNvPr id="2" name="Datumsplatzhalter 1">
            <a:extLst>
              <a:ext uri="{FF2B5EF4-FFF2-40B4-BE49-F238E27FC236}">
                <a16:creationId xmlns:a16="http://schemas.microsoft.com/office/drawing/2014/main" id="{41E483CD-F19D-41A3-BDCA-6CBC957D249B}"/>
              </a:ext>
            </a:extLst>
          </p:cNvPr>
          <p:cNvSpPr>
            <a:spLocks noGrp="1"/>
          </p:cNvSpPr>
          <p:nvPr>
            <p:ph type="dt" sz="half" idx="28"/>
          </p:nvPr>
        </p:nvSpPr>
        <p:spPr/>
        <p:txBody>
          <a:bodyPr/>
          <a:lstStyle/>
          <a:p>
            <a:fld id="{E5C4AA66-743E-4497-9DED-23FF948682D3}" type="datetime1">
              <a:rPr lang="en-US" smtClean="0"/>
              <a:t>7/15/21</a:t>
            </a:fld>
            <a:endParaRPr lang="es-ES" dirty="0"/>
          </a:p>
        </p:txBody>
      </p:sp>
      <p:sp>
        <p:nvSpPr>
          <p:cNvPr id="3" name="Fußzeilenplatzhalter 2">
            <a:extLst>
              <a:ext uri="{FF2B5EF4-FFF2-40B4-BE49-F238E27FC236}">
                <a16:creationId xmlns:a16="http://schemas.microsoft.com/office/drawing/2014/main" id="{BB06DC9B-073A-4FF3-9BA2-1E75789AF6F5}"/>
              </a:ext>
            </a:extLst>
          </p:cNvPr>
          <p:cNvSpPr>
            <a:spLocks noGrp="1"/>
          </p:cNvSpPr>
          <p:nvPr>
            <p:ph type="ftr" sz="quarter" idx="29"/>
          </p:nvPr>
        </p:nvSpPr>
        <p:spPr/>
        <p:txBody>
          <a:bodyPr/>
          <a:lstStyle/>
          <a:p>
            <a:r>
              <a:rPr lang="es-ES"/>
              <a:t>ADAPTUR</a:t>
            </a:r>
            <a:endParaRPr lang="es-ES" dirty="0"/>
          </a:p>
        </p:txBody>
      </p:sp>
      <p:sp>
        <p:nvSpPr>
          <p:cNvPr id="4" name="Foliennummernplatzhalter 3">
            <a:extLst>
              <a:ext uri="{FF2B5EF4-FFF2-40B4-BE49-F238E27FC236}">
                <a16:creationId xmlns:a16="http://schemas.microsoft.com/office/drawing/2014/main" id="{AD5C1195-3510-4D99-97F7-C8AE84ACDFFE}"/>
              </a:ext>
            </a:extLst>
          </p:cNvPr>
          <p:cNvSpPr>
            <a:spLocks noGrp="1"/>
          </p:cNvSpPr>
          <p:nvPr>
            <p:ph type="sldNum" sz="quarter" idx="30"/>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279199296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o 3">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77802"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16" name="Titel 1">
            <a:extLst>
              <a:ext uri="{FF2B5EF4-FFF2-40B4-BE49-F238E27FC236}">
                <a16:creationId xmlns:a16="http://schemas.microsoft.com/office/drawing/2014/main" id="{3B6C23A5-1B72-42F2-B92F-DC68B632F6B0}"/>
              </a:ext>
            </a:extLst>
          </p:cNvPr>
          <p:cNvSpPr>
            <a:spLocks noGrp="1"/>
          </p:cNvSpPr>
          <p:nvPr>
            <p:ph type="title" hasCustomPrompt="1"/>
          </p:nvPr>
        </p:nvSpPr>
        <p:spPr bwMode="gray">
          <a:xfrm>
            <a:off x="599755" y="320283"/>
            <a:ext cx="11414444" cy="720725"/>
          </a:xfrm>
        </p:spPr>
        <p:txBody>
          <a:bodyPr/>
          <a:lstStyle>
            <a:lvl1pPr>
              <a:defRPr/>
            </a:lvl1pPr>
          </a:lstStyle>
          <a:p>
            <a:r>
              <a:rPr lang="es-ES" dirty="0"/>
              <a:t>Añadir título haciendo clic</a:t>
            </a:r>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599756" y="3965951"/>
            <a:ext cx="3477993" cy="720149"/>
          </a:xfrm>
        </p:spPr>
        <p:txBody>
          <a:bodyPr/>
          <a:lstStyle>
            <a:lvl1pPr>
              <a:lnSpc>
                <a:spcPct val="100000"/>
              </a:lnSpc>
              <a:spcBef>
                <a:spcPts val="0"/>
              </a:spcBef>
              <a:defRPr sz="1333"/>
            </a:lvl1pPr>
          </a:lstStyle>
          <a:p>
            <a:r>
              <a:rPr lang="fr-FR" dirty="0"/>
              <a:t>nombre.apellidos@giz.de</a:t>
            </a:r>
          </a:p>
          <a:p>
            <a:r>
              <a:rPr lang="fr-FR" dirty="0"/>
              <a:t>T +49 (0) x xx </a:t>
            </a:r>
            <a:r>
              <a:rPr lang="fr-FR" dirty="0" err="1"/>
              <a:t>xx</a:t>
            </a:r>
            <a:r>
              <a:rPr lang="fr-FR" dirty="0"/>
              <a:t> </a:t>
            </a:r>
            <a:r>
              <a:rPr lang="fr-FR" dirty="0" err="1"/>
              <a:t>xx</a:t>
            </a:r>
            <a:r>
              <a:rPr lang="fr-FR" dirty="0"/>
              <a:t> </a:t>
            </a:r>
          </a:p>
          <a:p>
            <a:r>
              <a:rPr lang="fr-FR" dirty="0"/>
              <a:t>F +49 (0) x xx </a:t>
            </a:r>
            <a:r>
              <a:rPr lang="fr-FR" dirty="0" err="1"/>
              <a:t>xx</a:t>
            </a:r>
            <a:r>
              <a:rPr lang="fr-FR" dirty="0"/>
              <a:t> </a:t>
            </a:r>
            <a:r>
              <a:rPr lang="fr-FR" dirty="0" err="1"/>
              <a:t>xx</a:t>
            </a:r>
            <a:endParaRPr lang="fr-FR" dirty="0"/>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hasCustomPrompt="1"/>
          </p:nvPr>
        </p:nvSpPr>
        <p:spPr bwMode="gray">
          <a:xfrm>
            <a:off x="599756" y="3345197"/>
            <a:ext cx="3477993" cy="235035"/>
          </a:xfrm>
        </p:spPr>
        <p:txBody>
          <a:bodyPr/>
          <a:lstStyle>
            <a:lvl1pPr>
              <a:defRPr sz="1333" b="1"/>
            </a:lvl1pPr>
          </a:lstStyle>
          <a:p>
            <a:r>
              <a:rPr lang="de-DE" dirty="0" err="1"/>
              <a:t>Nombre</a:t>
            </a:r>
            <a:r>
              <a:rPr lang="de-DE" dirty="0"/>
              <a:t> y </a:t>
            </a:r>
            <a:r>
              <a:rPr lang="de-DE" dirty="0" err="1"/>
              <a:t>apellido</a:t>
            </a:r>
            <a:r>
              <a:rPr lang="de-DE" dirty="0"/>
              <a:t>(s)</a:t>
            </a:r>
            <a:endParaRPr lang="en-GB" dirty="0"/>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599756" y="3581825"/>
            <a:ext cx="3477993" cy="235035"/>
          </a:xfrm>
        </p:spPr>
        <p:txBody>
          <a:bodyPr/>
          <a:lstStyle>
            <a:lvl1pPr>
              <a:defRPr sz="1333"/>
            </a:lvl1pPr>
          </a:lstStyle>
          <a:p>
            <a:r>
              <a:rPr lang="de-DE" dirty="0" err="1"/>
              <a:t>Función</a:t>
            </a:r>
            <a:r>
              <a:rPr lang="de-DE" dirty="0"/>
              <a:t>, </a:t>
            </a:r>
            <a:r>
              <a:rPr lang="de-DE" dirty="0" err="1"/>
              <a:t>lugar</a:t>
            </a:r>
            <a:endParaRPr lang="de-DE" dirty="0"/>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hasCustomPrompt="1"/>
          </p:nvPr>
        </p:nvSpPr>
        <p:spPr bwMode="gray">
          <a:xfrm>
            <a:off x="599757" y="1569543"/>
            <a:ext cx="1355440" cy="1572237"/>
          </a:xfrm>
          <a:solidFill>
            <a:schemeClr val="bg2"/>
          </a:solidFill>
        </p:spPr>
        <p:txBody>
          <a:bodyPr vert="horz" lIns="36000" tIns="864000" rIns="36000" bIns="36000" rtlCol="0">
            <a:noAutofit/>
          </a:bodyPr>
          <a:lstStyle>
            <a:lvl1pPr algn="ctr">
              <a:defRPr lang="en-GB" sz="800" dirty="0">
                <a:solidFill>
                  <a:schemeClr val="tx2"/>
                </a:solidFill>
              </a:defRPr>
            </a:lvl1pPr>
          </a:lstStyle>
          <a:p>
            <a:pPr lvl="0" algn="ctr"/>
            <a:r>
              <a:rPr lang="es-ES"/>
              <a:t>Imagen</a:t>
            </a:r>
            <a:endParaRPr lang="es-ES" dirty="0"/>
          </a:p>
        </p:txBody>
      </p:sp>
      <p:sp>
        <p:nvSpPr>
          <p:cNvPr id="23" name="Textplatzhalter 16">
            <a:extLst>
              <a:ext uri="{FF2B5EF4-FFF2-40B4-BE49-F238E27FC236}">
                <a16:creationId xmlns:a16="http://schemas.microsoft.com/office/drawing/2014/main" id="{A3959264-4C48-474A-BB44-B8C103D1F20F}"/>
              </a:ext>
            </a:extLst>
          </p:cNvPr>
          <p:cNvSpPr>
            <a:spLocks noGrp="1"/>
          </p:cNvSpPr>
          <p:nvPr>
            <p:ph type="body" sz="quarter" idx="24" hasCustomPrompt="1"/>
          </p:nvPr>
        </p:nvSpPr>
        <p:spPr bwMode="gray">
          <a:xfrm>
            <a:off x="4464610" y="3965951"/>
            <a:ext cx="3477993" cy="720149"/>
          </a:xfrm>
        </p:spPr>
        <p:txBody>
          <a:bodyPr/>
          <a:lstStyle>
            <a:lvl1pPr>
              <a:lnSpc>
                <a:spcPct val="100000"/>
              </a:lnSpc>
              <a:spcBef>
                <a:spcPts val="0"/>
              </a:spcBef>
              <a:defRPr sz="1333"/>
            </a:lvl1pPr>
          </a:lstStyle>
          <a:p>
            <a:r>
              <a:rPr lang="fr-FR" dirty="0"/>
              <a:t>nombre.apellidos@giz.de</a:t>
            </a:r>
          </a:p>
          <a:p>
            <a:r>
              <a:rPr lang="fr-FR" dirty="0"/>
              <a:t>T +49 (0) x xx </a:t>
            </a:r>
            <a:r>
              <a:rPr lang="fr-FR" dirty="0" err="1"/>
              <a:t>xx</a:t>
            </a:r>
            <a:r>
              <a:rPr lang="fr-FR" dirty="0"/>
              <a:t> </a:t>
            </a:r>
            <a:r>
              <a:rPr lang="fr-FR" dirty="0" err="1"/>
              <a:t>xx</a:t>
            </a:r>
            <a:r>
              <a:rPr lang="fr-FR" dirty="0"/>
              <a:t> </a:t>
            </a:r>
          </a:p>
          <a:p>
            <a:r>
              <a:rPr lang="fr-FR" dirty="0"/>
              <a:t>F +49 (0) x xx </a:t>
            </a:r>
            <a:r>
              <a:rPr lang="fr-FR" dirty="0" err="1"/>
              <a:t>xx</a:t>
            </a:r>
            <a:r>
              <a:rPr lang="fr-FR" dirty="0"/>
              <a:t> </a:t>
            </a:r>
            <a:r>
              <a:rPr lang="fr-FR" dirty="0" err="1"/>
              <a:t>xx</a:t>
            </a:r>
            <a:endParaRPr lang="fr-FR" dirty="0"/>
          </a:p>
        </p:txBody>
      </p:sp>
      <p:sp>
        <p:nvSpPr>
          <p:cNvPr id="24" name="Textplatzhalter 29">
            <a:extLst>
              <a:ext uri="{FF2B5EF4-FFF2-40B4-BE49-F238E27FC236}">
                <a16:creationId xmlns:a16="http://schemas.microsoft.com/office/drawing/2014/main" id="{37C5BE72-A50D-4E1F-A698-7239B19ED5FF}"/>
              </a:ext>
            </a:extLst>
          </p:cNvPr>
          <p:cNvSpPr>
            <a:spLocks noGrp="1"/>
          </p:cNvSpPr>
          <p:nvPr>
            <p:ph type="body" sz="quarter" idx="25" hasCustomPrompt="1"/>
          </p:nvPr>
        </p:nvSpPr>
        <p:spPr bwMode="gray">
          <a:xfrm>
            <a:off x="4464610" y="3345197"/>
            <a:ext cx="3477993" cy="235035"/>
          </a:xfrm>
        </p:spPr>
        <p:txBody>
          <a:bodyPr/>
          <a:lstStyle>
            <a:lvl1pPr>
              <a:defRPr sz="1333" b="1"/>
            </a:lvl1pPr>
          </a:lstStyle>
          <a:p>
            <a:r>
              <a:rPr lang="de-DE" dirty="0" err="1"/>
              <a:t>Nombre</a:t>
            </a:r>
            <a:r>
              <a:rPr lang="de-DE" dirty="0"/>
              <a:t> y </a:t>
            </a:r>
            <a:r>
              <a:rPr lang="de-DE" dirty="0" err="1"/>
              <a:t>apellido</a:t>
            </a:r>
            <a:r>
              <a:rPr lang="de-DE" dirty="0"/>
              <a:t>(s)</a:t>
            </a:r>
            <a:endParaRPr lang="en-GB" dirty="0"/>
          </a:p>
        </p:txBody>
      </p:sp>
      <p:sp>
        <p:nvSpPr>
          <p:cNvPr id="25" name="Textplatzhalter 30">
            <a:extLst>
              <a:ext uri="{FF2B5EF4-FFF2-40B4-BE49-F238E27FC236}">
                <a16:creationId xmlns:a16="http://schemas.microsoft.com/office/drawing/2014/main" id="{BBC5F177-59CC-4E2C-8920-EF6014FA21D0}"/>
              </a:ext>
            </a:extLst>
          </p:cNvPr>
          <p:cNvSpPr>
            <a:spLocks noGrp="1"/>
          </p:cNvSpPr>
          <p:nvPr>
            <p:ph type="body" sz="quarter" idx="26" hasCustomPrompt="1"/>
          </p:nvPr>
        </p:nvSpPr>
        <p:spPr bwMode="gray">
          <a:xfrm>
            <a:off x="4464610" y="3581825"/>
            <a:ext cx="3477993" cy="235035"/>
          </a:xfrm>
        </p:spPr>
        <p:txBody>
          <a:bodyPr/>
          <a:lstStyle>
            <a:lvl1pPr>
              <a:defRPr sz="1333"/>
            </a:lvl1pPr>
          </a:lstStyle>
          <a:p>
            <a:r>
              <a:rPr lang="de-DE" dirty="0" err="1"/>
              <a:t>Función</a:t>
            </a:r>
            <a:r>
              <a:rPr lang="de-DE" dirty="0"/>
              <a:t>, </a:t>
            </a:r>
            <a:r>
              <a:rPr lang="de-DE" dirty="0" err="1"/>
              <a:t>lugar</a:t>
            </a:r>
            <a:endParaRPr lang="de-DE" dirty="0"/>
          </a:p>
        </p:txBody>
      </p:sp>
      <p:sp>
        <p:nvSpPr>
          <p:cNvPr id="36" name="Bildplatzhalter 6">
            <a:extLst>
              <a:ext uri="{FF2B5EF4-FFF2-40B4-BE49-F238E27FC236}">
                <a16:creationId xmlns:a16="http://schemas.microsoft.com/office/drawing/2014/main" id="{BB2B85DB-7C09-47DD-8B78-3BE26DF17326}"/>
              </a:ext>
            </a:extLst>
          </p:cNvPr>
          <p:cNvSpPr>
            <a:spLocks noGrp="1"/>
          </p:cNvSpPr>
          <p:nvPr>
            <p:ph type="pic" sz="quarter" idx="27" hasCustomPrompt="1"/>
          </p:nvPr>
        </p:nvSpPr>
        <p:spPr bwMode="gray">
          <a:xfrm>
            <a:off x="4464612" y="1569543"/>
            <a:ext cx="1355440" cy="1572237"/>
          </a:xfrm>
          <a:solidFill>
            <a:schemeClr val="bg2"/>
          </a:solidFill>
        </p:spPr>
        <p:txBody>
          <a:bodyPr vert="horz" lIns="36000" tIns="864000" rIns="36000" bIns="36000" rtlCol="0">
            <a:noAutofit/>
          </a:bodyPr>
          <a:lstStyle>
            <a:lvl1pPr marL="0" marR="0" indent="0" algn="ctr" defTabSz="914377" rtl="0" eaLnBrk="1" fontAlgn="auto" latinLnBrk="0" hangingPunct="1">
              <a:lnSpc>
                <a:spcPct val="90000"/>
              </a:lnSpc>
              <a:spcBef>
                <a:spcPts val="800"/>
              </a:spcBef>
              <a:spcAft>
                <a:spcPts val="0"/>
              </a:spcAft>
              <a:buClrTx/>
              <a:buSzTx/>
              <a:buFont typeface="Arial" panose="020B0604020202020204" pitchFamily="34" charset="0"/>
              <a:buNone/>
              <a:tabLst/>
              <a:defRPr lang="en-GB" sz="800" dirty="0">
                <a:solidFill>
                  <a:schemeClr val="tx2"/>
                </a:solidFill>
              </a:defRPr>
            </a:lvl1pPr>
          </a:lstStyle>
          <a:p>
            <a:pPr lvl="0" algn="ctr"/>
            <a:r>
              <a:rPr lang="es-ES"/>
              <a:t>Imagen</a:t>
            </a:r>
            <a:endParaRPr lang="es-ES" dirty="0"/>
          </a:p>
        </p:txBody>
      </p:sp>
      <p:sp>
        <p:nvSpPr>
          <p:cNvPr id="37" name="Textplatzhalter 16">
            <a:extLst>
              <a:ext uri="{FF2B5EF4-FFF2-40B4-BE49-F238E27FC236}">
                <a16:creationId xmlns:a16="http://schemas.microsoft.com/office/drawing/2014/main" id="{C376165A-CE76-4372-91C7-F6C54DEAFEF0}"/>
              </a:ext>
            </a:extLst>
          </p:cNvPr>
          <p:cNvSpPr>
            <a:spLocks noGrp="1"/>
          </p:cNvSpPr>
          <p:nvPr>
            <p:ph type="body" sz="quarter" idx="28" hasCustomPrompt="1"/>
          </p:nvPr>
        </p:nvSpPr>
        <p:spPr bwMode="gray">
          <a:xfrm>
            <a:off x="8329465" y="3965951"/>
            <a:ext cx="3477993" cy="720149"/>
          </a:xfrm>
        </p:spPr>
        <p:txBody>
          <a:bodyPr/>
          <a:lstStyle>
            <a:lvl1pPr>
              <a:lnSpc>
                <a:spcPct val="100000"/>
              </a:lnSpc>
              <a:spcBef>
                <a:spcPts val="0"/>
              </a:spcBef>
              <a:defRPr sz="1333"/>
            </a:lvl1pPr>
          </a:lstStyle>
          <a:p>
            <a:r>
              <a:rPr lang="fr-FR" dirty="0"/>
              <a:t>nombre.apellidos@giz.de</a:t>
            </a:r>
          </a:p>
          <a:p>
            <a:r>
              <a:rPr lang="fr-FR" dirty="0"/>
              <a:t>T +49 (0) x xx </a:t>
            </a:r>
            <a:r>
              <a:rPr lang="fr-FR" dirty="0" err="1"/>
              <a:t>xx</a:t>
            </a:r>
            <a:r>
              <a:rPr lang="fr-FR" dirty="0"/>
              <a:t> </a:t>
            </a:r>
            <a:r>
              <a:rPr lang="fr-FR" dirty="0" err="1"/>
              <a:t>xx</a:t>
            </a:r>
            <a:r>
              <a:rPr lang="fr-FR" dirty="0"/>
              <a:t> </a:t>
            </a:r>
          </a:p>
          <a:p>
            <a:r>
              <a:rPr lang="fr-FR" dirty="0"/>
              <a:t>F +49 (0) x xx </a:t>
            </a:r>
            <a:r>
              <a:rPr lang="fr-FR" dirty="0" err="1"/>
              <a:t>xx</a:t>
            </a:r>
            <a:r>
              <a:rPr lang="fr-FR" dirty="0"/>
              <a:t> </a:t>
            </a:r>
            <a:r>
              <a:rPr lang="fr-FR" dirty="0" err="1"/>
              <a:t>xx</a:t>
            </a:r>
            <a:endParaRPr lang="fr-FR" dirty="0"/>
          </a:p>
        </p:txBody>
      </p:sp>
      <p:sp>
        <p:nvSpPr>
          <p:cNvPr id="38" name="Textplatzhalter 29">
            <a:extLst>
              <a:ext uri="{FF2B5EF4-FFF2-40B4-BE49-F238E27FC236}">
                <a16:creationId xmlns:a16="http://schemas.microsoft.com/office/drawing/2014/main" id="{12DC0B08-9C2F-4A20-8D25-AB673DE13DB5}"/>
              </a:ext>
            </a:extLst>
          </p:cNvPr>
          <p:cNvSpPr>
            <a:spLocks noGrp="1"/>
          </p:cNvSpPr>
          <p:nvPr>
            <p:ph type="body" sz="quarter" idx="29" hasCustomPrompt="1"/>
          </p:nvPr>
        </p:nvSpPr>
        <p:spPr bwMode="gray">
          <a:xfrm>
            <a:off x="8329465" y="3345197"/>
            <a:ext cx="3477993" cy="235035"/>
          </a:xfrm>
        </p:spPr>
        <p:txBody>
          <a:bodyPr/>
          <a:lstStyle>
            <a:lvl1pPr>
              <a:defRPr sz="1333" b="1"/>
            </a:lvl1pPr>
          </a:lstStyle>
          <a:p>
            <a:r>
              <a:rPr lang="de-DE" dirty="0" err="1"/>
              <a:t>Nombre</a:t>
            </a:r>
            <a:r>
              <a:rPr lang="de-DE" dirty="0"/>
              <a:t> y </a:t>
            </a:r>
            <a:r>
              <a:rPr lang="de-DE" dirty="0" err="1"/>
              <a:t>apellido</a:t>
            </a:r>
            <a:r>
              <a:rPr lang="de-DE" dirty="0"/>
              <a:t>(s)</a:t>
            </a:r>
            <a:endParaRPr lang="en-GB" dirty="0"/>
          </a:p>
        </p:txBody>
      </p:sp>
      <p:sp>
        <p:nvSpPr>
          <p:cNvPr id="39" name="Textplatzhalter 30">
            <a:extLst>
              <a:ext uri="{FF2B5EF4-FFF2-40B4-BE49-F238E27FC236}">
                <a16:creationId xmlns:a16="http://schemas.microsoft.com/office/drawing/2014/main" id="{7DB1B252-5879-4206-BDF8-0A22178C0420}"/>
              </a:ext>
            </a:extLst>
          </p:cNvPr>
          <p:cNvSpPr>
            <a:spLocks noGrp="1"/>
          </p:cNvSpPr>
          <p:nvPr>
            <p:ph type="body" sz="quarter" idx="30" hasCustomPrompt="1"/>
          </p:nvPr>
        </p:nvSpPr>
        <p:spPr bwMode="gray">
          <a:xfrm>
            <a:off x="8329465" y="3581825"/>
            <a:ext cx="3477993" cy="235035"/>
          </a:xfrm>
        </p:spPr>
        <p:txBody>
          <a:bodyPr/>
          <a:lstStyle>
            <a:lvl1pPr>
              <a:defRPr sz="1333"/>
            </a:lvl1pPr>
          </a:lstStyle>
          <a:p>
            <a:r>
              <a:rPr lang="de-DE" dirty="0" err="1"/>
              <a:t>Función</a:t>
            </a:r>
            <a:r>
              <a:rPr lang="de-DE" dirty="0"/>
              <a:t>, </a:t>
            </a:r>
            <a:r>
              <a:rPr lang="de-DE" dirty="0" err="1"/>
              <a:t>lugar</a:t>
            </a:r>
            <a:endParaRPr lang="de-DE" dirty="0"/>
          </a:p>
        </p:txBody>
      </p:sp>
      <p:sp>
        <p:nvSpPr>
          <p:cNvPr id="40" name="Bildplatzhalter 6">
            <a:extLst>
              <a:ext uri="{FF2B5EF4-FFF2-40B4-BE49-F238E27FC236}">
                <a16:creationId xmlns:a16="http://schemas.microsoft.com/office/drawing/2014/main" id="{DD64FA03-A54F-412F-96FC-EE4E88E5DD5F}"/>
              </a:ext>
            </a:extLst>
          </p:cNvPr>
          <p:cNvSpPr>
            <a:spLocks noGrp="1"/>
          </p:cNvSpPr>
          <p:nvPr>
            <p:ph type="pic" sz="quarter" idx="31" hasCustomPrompt="1"/>
          </p:nvPr>
        </p:nvSpPr>
        <p:spPr bwMode="gray">
          <a:xfrm>
            <a:off x="8329467" y="1569543"/>
            <a:ext cx="1355440" cy="1572237"/>
          </a:xfrm>
          <a:solidFill>
            <a:schemeClr val="bg2"/>
          </a:solidFill>
        </p:spPr>
        <p:txBody>
          <a:bodyPr vert="horz" lIns="36000" tIns="864000" rIns="36000" bIns="36000" rtlCol="0">
            <a:noAutofit/>
          </a:bodyPr>
          <a:lstStyle>
            <a:lvl1pPr algn="ctr">
              <a:defRPr lang="en-GB" sz="800" dirty="0">
                <a:solidFill>
                  <a:schemeClr val="tx2"/>
                </a:solidFill>
              </a:defRPr>
            </a:lvl1pPr>
          </a:lstStyle>
          <a:p>
            <a:pPr lvl="0" algn="ctr"/>
            <a:r>
              <a:rPr lang="es-ES"/>
              <a:t>Imagen</a:t>
            </a:r>
            <a:endParaRPr lang="es-ES" dirty="0"/>
          </a:p>
        </p:txBody>
      </p:sp>
      <p:sp>
        <p:nvSpPr>
          <p:cNvPr id="42" name="TextBox 7">
            <a:extLst>
              <a:ext uri="{FF2B5EF4-FFF2-40B4-BE49-F238E27FC236}">
                <a16:creationId xmlns:a16="http://schemas.microsoft.com/office/drawing/2014/main" id="{0ACBC6BD-AF1C-4AC3-B989-7C0851FD4A36}"/>
              </a:ext>
            </a:extLst>
          </p:cNvPr>
          <p:cNvSpPr txBox="1"/>
          <p:nvPr userDrawn="1"/>
        </p:nvSpPr>
        <p:spPr bwMode="gray">
          <a:xfrm>
            <a:off x="1046182" y="5403596"/>
            <a:ext cx="1048877" cy="297454"/>
          </a:xfrm>
          <a:prstGeom prst="rect">
            <a:avLst/>
          </a:prstGeom>
          <a:noFill/>
        </p:spPr>
        <p:txBody>
          <a:bodyPr wrap="none" rtlCol="0">
            <a:spAutoFit/>
          </a:bodyPr>
          <a:lstStyle/>
          <a:p>
            <a:pPr>
              <a:spcBef>
                <a:spcPts val="3200"/>
              </a:spcBef>
              <a:buClr>
                <a:srgbClr val="C00000"/>
              </a:buClr>
            </a:pPr>
            <a:r>
              <a:rPr lang="es-ES" sz="1333">
                <a:solidFill>
                  <a:schemeClr val="tx1">
                    <a:lumMod val="75000"/>
                    <a:lumOff val="25000"/>
                  </a:schemeClr>
                </a:solidFill>
              </a:rPr>
              <a:t>www.giz.de</a:t>
            </a:r>
            <a:endParaRPr lang="es-ES" sz="1333" dirty="0">
              <a:solidFill>
                <a:schemeClr val="tx1">
                  <a:lumMod val="75000"/>
                  <a:lumOff val="25000"/>
                </a:schemeClr>
              </a:solidFill>
            </a:endParaRPr>
          </a:p>
        </p:txBody>
      </p:sp>
      <p:pic>
        <p:nvPicPr>
          <p:cNvPr id="43" name="Grafik 42" descr="Ein Bild, das Axt, Werkzeug enthält.&#10;&#10;Mit sehr hoher Zuverlässigkeit generierte Beschreibung">
            <a:extLst>
              <a:ext uri="{FF2B5EF4-FFF2-40B4-BE49-F238E27FC236}">
                <a16:creationId xmlns:a16="http://schemas.microsoft.com/office/drawing/2014/main" id="{1409F6AC-26EC-4924-85C7-7C52829EA0B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gray">
          <a:xfrm>
            <a:off x="3031312" y="5442594"/>
            <a:ext cx="387637" cy="315277"/>
          </a:xfrm>
          <a:prstGeom prst="rect">
            <a:avLst/>
          </a:prstGeom>
        </p:spPr>
      </p:pic>
      <p:pic>
        <p:nvPicPr>
          <p:cNvPr id="44" name="Grafik 43">
            <a:extLst>
              <a:ext uri="{FF2B5EF4-FFF2-40B4-BE49-F238E27FC236}">
                <a16:creationId xmlns:a16="http://schemas.microsoft.com/office/drawing/2014/main" id="{95D9641D-18D8-4757-B59C-824BED8ECD9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gray">
          <a:xfrm>
            <a:off x="6614904" y="5408250"/>
            <a:ext cx="312688" cy="312685"/>
          </a:xfrm>
          <a:prstGeom prst="rect">
            <a:avLst/>
          </a:prstGeom>
        </p:spPr>
      </p:pic>
      <p:grpSp>
        <p:nvGrpSpPr>
          <p:cNvPr id="45" name="Gruppieren 44">
            <a:extLst>
              <a:ext uri="{FF2B5EF4-FFF2-40B4-BE49-F238E27FC236}">
                <a16:creationId xmlns:a16="http://schemas.microsoft.com/office/drawing/2014/main" id="{5C7EA8DE-E5C0-4542-A14B-2F893BDFC8D1}"/>
              </a:ext>
            </a:extLst>
          </p:cNvPr>
          <p:cNvGrpSpPr/>
          <p:nvPr userDrawn="1"/>
        </p:nvGrpSpPr>
        <p:grpSpPr bwMode="gray">
          <a:xfrm>
            <a:off x="592656" y="5372336"/>
            <a:ext cx="350163" cy="396344"/>
            <a:chOff x="4933951" y="-41275"/>
            <a:chExt cx="2130425" cy="2411413"/>
          </a:xfrm>
        </p:grpSpPr>
        <p:sp>
          <p:nvSpPr>
            <p:cNvPr id="46" name="Freeform 6">
              <a:extLst>
                <a:ext uri="{FF2B5EF4-FFF2-40B4-BE49-F238E27FC236}">
                  <a16:creationId xmlns:a16="http://schemas.microsoft.com/office/drawing/2014/main" id="{05EE60F5-13C7-4FF2-87FA-B42FCFE9CCF1}"/>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7" name="Freeform 7">
              <a:extLst>
                <a:ext uri="{FF2B5EF4-FFF2-40B4-BE49-F238E27FC236}">
                  <a16:creationId xmlns:a16="http://schemas.microsoft.com/office/drawing/2014/main" id="{BAA2DC66-D523-4725-9384-AA70E4C61DD3}"/>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8" name="Freeform 8">
              <a:extLst>
                <a:ext uri="{FF2B5EF4-FFF2-40B4-BE49-F238E27FC236}">
                  <a16:creationId xmlns:a16="http://schemas.microsoft.com/office/drawing/2014/main" id="{575115B3-4C7D-4A6F-93E9-3A63D5591B69}"/>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9" name="Freeform 9">
              <a:extLst>
                <a:ext uri="{FF2B5EF4-FFF2-40B4-BE49-F238E27FC236}">
                  <a16:creationId xmlns:a16="http://schemas.microsoft.com/office/drawing/2014/main" id="{CFB7063B-0DFA-4BB9-957F-7F068926E556}"/>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50" name="Freeform 10">
              <a:extLst>
                <a:ext uri="{FF2B5EF4-FFF2-40B4-BE49-F238E27FC236}">
                  <a16:creationId xmlns:a16="http://schemas.microsoft.com/office/drawing/2014/main" id="{131A025F-51C1-46B8-8513-E958EFF8699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grpSp>
      <p:sp>
        <p:nvSpPr>
          <p:cNvPr id="51" name="TextBox 7">
            <a:extLst>
              <a:ext uri="{FF2B5EF4-FFF2-40B4-BE49-F238E27FC236}">
                <a16:creationId xmlns:a16="http://schemas.microsoft.com/office/drawing/2014/main" id="{D24B1108-EDD6-417B-A36D-F3867011F0AB}"/>
              </a:ext>
            </a:extLst>
          </p:cNvPr>
          <p:cNvSpPr txBox="1"/>
          <p:nvPr userDrawn="1"/>
        </p:nvSpPr>
        <p:spPr bwMode="gray">
          <a:xfrm>
            <a:off x="3496266" y="5403596"/>
            <a:ext cx="2305631" cy="297454"/>
          </a:xfrm>
          <a:prstGeom prst="rect">
            <a:avLst/>
          </a:prstGeom>
          <a:noFill/>
        </p:spPr>
        <p:txBody>
          <a:bodyPr wrap="none" rtlCol="0">
            <a:spAutoFit/>
          </a:bodyPr>
          <a:lstStyle/>
          <a:p>
            <a:pPr>
              <a:spcBef>
                <a:spcPts val="3200"/>
              </a:spcBef>
              <a:buClr>
                <a:srgbClr val="C00000"/>
              </a:buClr>
            </a:pPr>
            <a:r>
              <a:rPr lang="es-ES" sz="1333">
                <a:solidFill>
                  <a:schemeClr val="tx1">
                    <a:lumMod val="75000"/>
                    <a:lumOff val="25000"/>
                  </a:schemeClr>
                </a:solidFill>
              </a:rPr>
              <a:t>https://twitter.com/giz_gmbh</a:t>
            </a:r>
            <a:endParaRPr lang="es-ES" sz="1333" dirty="0">
              <a:solidFill>
                <a:schemeClr val="tx1">
                  <a:lumMod val="75000"/>
                  <a:lumOff val="25000"/>
                </a:schemeClr>
              </a:solidFill>
            </a:endParaRPr>
          </a:p>
        </p:txBody>
      </p:sp>
      <p:sp>
        <p:nvSpPr>
          <p:cNvPr id="52" name="TextBox 7">
            <a:extLst>
              <a:ext uri="{FF2B5EF4-FFF2-40B4-BE49-F238E27FC236}">
                <a16:creationId xmlns:a16="http://schemas.microsoft.com/office/drawing/2014/main" id="{D1A27A20-93C4-43EC-9799-1798AF93C848}"/>
              </a:ext>
            </a:extLst>
          </p:cNvPr>
          <p:cNvSpPr txBox="1"/>
          <p:nvPr userDrawn="1"/>
        </p:nvSpPr>
        <p:spPr bwMode="gray">
          <a:xfrm>
            <a:off x="7004908" y="5403596"/>
            <a:ext cx="2950038" cy="297454"/>
          </a:xfrm>
          <a:prstGeom prst="rect">
            <a:avLst/>
          </a:prstGeom>
          <a:noFill/>
        </p:spPr>
        <p:txBody>
          <a:bodyPr wrap="none" rtlCol="0">
            <a:spAutoFit/>
          </a:bodyPr>
          <a:lstStyle/>
          <a:p>
            <a:pPr>
              <a:spcBef>
                <a:spcPts val="3200"/>
              </a:spcBef>
              <a:buClr>
                <a:srgbClr val="C00000"/>
              </a:buClr>
            </a:pPr>
            <a:r>
              <a:rPr lang="es-ES" sz="1333">
                <a:solidFill>
                  <a:schemeClr val="tx1">
                    <a:lumMod val="75000"/>
                    <a:lumOff val="25000"/>
                  </a:schemeClr>
                </a:solidFill>
              </a:rPr>
              <a:t>https://www.facebook.com/gizprofile/</a:t>
            </a:r>
            <a:endParaRPr lang="es-ES" sz="1333" dirty="0">
              <a:solidFill>
                <a:schemeClr val="tx1">
                  <a:lumMod val="75000"/>
                  <a:lumOff val="25000"/>
                </a:schemeClr>
              </a:solidFill>
            </a:endParaRPr>
          </a:p>
        </p:txBody>
      </p:sp>
      <p:sp>
        <p:nvSpPr>
          <p:cNvPr id="2" name="Datumsplatzhalter 1">
            <a:extLst>
              <a:ext uri="{FF2B5EF4-FFF2-40B4-BE49-F238E27FC236}">
                <a16:creationId xmlns:a16="http://schemas.microsoft.com/office/drawing/2014/main" id="{4A59D2F4-6182-4A86-A5C5-1F36C72E8F0E}"/>
              </a:ext>
            </a:extLst>
          </p:cNvPr>
          <p:cNvSpPr>
            <a:spLocks noGrp="1"/>
          </p:cNvSpPr>
          <p:nvPr>
            <p:ph type="dt" sz="half" idx="32"/>
          </p:nvPr>
        </p:nvSpPr>
        <p:spPr/>
        <p:txBody>
          <a:bodyPr/>
          <a:lstStyle/>
          <a:p>
            <a:fld id="{5069C4CE-C557-42A0-A516-39909365E679}" type="datetime1">
              <a:rPr lang="en-US" smtClean="0"/>
              <a:t>7/15/21</a:t>
            </a:fld>
            <a:endParaRPr lang="es-ES" dirty="0"/>
          </a:p>
        </p:txBody>
      </p:sp>
      <p:sp>
        <p:nvSpPr>
          <p:cNvPr id="3" name="Fußzeilenplatzhalter 2">
            <a:extLst>
              <a:ext uri="{FF2B5EF4-FFF2-40B4-BE49-F238E27FC236}">
                <a16:creationId xmlns:a16="http://schemas.microsoft.com/office/drawing/2014/main" id="{425E7718-DF2F-46FC-9FB2-A0154A92C3E2}"/>
              </a:ext>
            </a:extLst>
          </p:cNvPr>
          <p:cNvSpPr>
            <a:spLocks noGrp="1"/>
          </p:cNvSpPr>
          <p:nvPr>
            <p:ph type="ftr" sz="quarter" idx="33"/>
          </p:nvPr>
        </p:nvSpPr>
        <p:spPr/>
        <p:txBody>
          <a:bodyPr/>
          <a:lstStyle/>
          <a:p>
            <a:r>
              <a:rPr lang="es-ES"/>
              <a:t>ADAPTUR</a:t>
            </a:r>
            <a:endParaRPr lang="es-ES" dirty="0"/>
          </a:p>
        </p:txBody>
      </p:sp>
      <p:sp>
        <p:nvSpPr>
          <p:cNvPr id="4" name="Foliennummernplatzhalter 3">
            <a:extLst>
              <a:ext uri="{FF2B5EF4-FFF2-40B4-BE49-F238E27FC236}">
                <a16:creationId xmlns:a16="http://schemas.microsoft.com/office/drawing/2014/main" id="{83BD616A-981C-4160-907F-2A913DECB9D5}"/>
              </a:ext>
            </a:extLst>
          </p:cNvPr>
          <p:cNvSpPr>
            <a:spLocks noGrp="1"/>
          </p:cNvSpPr>
          <p:nvPr>
            <p:ph type="sldNum" sz="quarter" idx="34"/>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80888194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ítulo foto">
    <p:spTree>
      <p:nvGrpSpPr>
        <p:cNvPr id="1" name=""/>
        <p:cNvGrpSpPr/>
        <p:nvPr/>
      </p:nvGrpSpPr>
      <p:grpSpPr>
        <a:xfrm>
          <a:off x="0" y="0"/>
          <a:ext cx="0" cy="0"/>
          <a:chOff x="0" y="0"/>
          <a:chExt cx="0" cy="0"/>
        </a:xfrm>
      </p:grpSpPr>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706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1"/>
            <a:ext cx="11858487" cy="4721860"/>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s-ES"/>
              <a:t>.</a:t>
            </a:r>
            <a:endParaRPr lang="es-ES" dirty="0"/>
          </a:p>
        </p:txBody>
      </p:sp>
      <p:sp>
        <p:nvSpPr>
          <p:cNvPr id="3" name="1.">
            <a:extLst>
              <a:ext uri="{FF2B5EF4-FFF2-40B4-BE49-F238E27FC236}">
                <a16:creationId xmlns:a16="http://schemas.microsoft.com/office/drawing/2014/main" id="{6C4143CA-4DB1-41D8-8702-2CD00961FDB5}"/>
              </a:ext>
            </a:extLst>
          </p:cNvPr>
          <p:cNvSpPr/>
          <p:nvPr userDrawn="1"/>
        </p:nvSpPr>
        <p:spPr bwMode="gray">
          <a:xfrm>
            <a:off x="5101390" y="170887"/>
            <a:ext cx="1968500" cy="674031"/>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1. Haga clic en este símbolo para añadir una nueva fotografía.</a:t>
            </a:r>
          </a:p>
        </p:txBody>
      </p:sp>
      <p:sp>
        <p:nvSpPr>
          <p:cNvPr id="16" name="2.">
            <a:extLst>
              <a:ext uri="{FF2B5EF4-FFF2-40B4-BE49-F238E27FC236}">
                <a16:creationId xmlns:a16="http://schemas.microsoft.com/office/drawing/2014/main" id="{8F222F02-A2DC-42E9-84D4-4ACEFEE70A4D}"/>
              </a:ext>
            </a:extLst>
          </p:cNvPr>
          <p:cNvSpPr/>
          <p:nvPr userDrawn="1"/>
        </p:nvSpPr>
        <p:spPr bwMode="gray">
          <a:xfrm>
            <a:off x="7259623" y="170887"/>
            <a:ext cx="1968500" cy="674031"/>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2. Para restablecer </a:t>
            </a:r>
            <a:br>
              <a:rPr kumimoji="0" lang="es-ES" sz="1400" b="0" i="0" u="none" strike="noStrike" kern="1200" cap="none" spc="0" normalizeH="0" baseline="0" noProof="0" dirty="0">
                <a:ln>
                  <a:noFill/>
                </a:ln>
                <a:solidFill>
                  <a:prstClr val="black"/>
                </a:solidFill>
                <a:effectLst/>
                <a:uLnTx/>
                <a:uFillTx/>
                <a:latin typeface="+mn-lt"/>
              </a:rPr>
            </a:br>
            <a:r>
              <a:rPr kumimoji="0" lang="es-ES" sz="1400" b="0" i="0" u="none" strike="noStrike" kern="1200" cap="none" spc="0" normalizeH="0" baseline="0" noProof="0" dirty="0">
                <a:ln>
                  <a:noFill/>
                </a:ln>
                <a:solidFill>
                  <a:prstClr val="black"/>
                </a:solidFill>
                <a:effectLst/>
                <a:uLnTx/>
                <a:uFillTx/>
                <a:latin typeface="+mn-lt"/>
              </a:rPr>
              <a:t>el diseño de la diapositiva:</a:t>
            </a:r>
          </a:p>
        </p:txBody>
      </p:sp>
      <p:sp>
        <p:nvSpPr>
          <p:cNvPr id="23" name="3.">
            <a:extLst>
              <a:ext uri="{FF2B5EF4-FFF2-40B4-BE49-F238E27FC236}">
                <a16:creationId xmlns:a16="http://schemas.microsoft.com/office/drawing/2014/main" id="{C15972D1-066C-49B6-94E5-4A7A0A3B2587}"/>
              </a:ext>
            </a:extLst>
          </p:cNvPr>
          <p:cNvSpPr/>
          <p:nvPr userDrawn="1"/>
        </p:nvSpPr>
        <p:spPr bwMode="gray">
          <a:xfrm>
            <a:off x="9618988" y="170887"/>
            <a:ext cx="2695785" cy="8679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3. En caso necesario, escoja una parte de la fotografía mediante “Recortar”.</a:t>
            </a:r>
            <a:br>
              <a:rPr lang="es-ES" sz="1400" dirty="0"/>
            </a:br>
            <a:endParaRPr kumimoji="0" lang="es-ES" sz="1400" b="0" i="0" u="none" strike="noStrike" kern="1200" cap="none" spc="0" normalizeH="0" baseline="0" noProof="0" dirty="0">
              <a:ln>
                <a:noFill/>
              </a:ln>
              <a:solidFill>
                <a:prstClr val="black"/>
              </a:solidFill>
              <a:effectLst/>
              <a:uLnTx/>
              <a:uFillTx/>
              <a:latin typeface="+mn-lt"/>
              <a:ea typeface="+mn-ea"/>
              <a:cs typeface="+mn-cs"/>
            </a:endParaRPr>
          </a:p>
        </p:txBody>
      </p:sp>
      <p:pic>
        <p:nvPicPr>
          <p:cNvPr id="11" name="logo">
            <a:extLst>
              <a:ext uri="{FF2B5EF4-FFF2-40B4-BE49-F238E27FC236}">
                <a16:creationId xmlns:a16="http://schemas.microsoft.com/office/drawing/2014/main" id="{F8081F88-CBA8-4146-B984-924F5BAE435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a:ext>
            </a:extLst>
          </a:blip>
          <a:stretch>
            <a:fillRect/>
          </a:stretch>
        </p:blipFill>
        <p:spPr bwMode="gray">
          <a:xfrm>
            <a:off x="916199" y="5422244"/>
            <a:ext cx="3081728" cy="850557"/>
          </a:xfrm>
          <a:prstGeom prst="rect">
            <a:avLst/>
          </a:prstGeom>
        </p:spPr>
      </p:pic>
      <p:sp>
        <p:nvSpPr>
          <p:cNvPr id="17" name="Bar">
            <a:extLst>
              <a:ext uri="{FF2B5EF4-FFF2-40B4-BE49-F238E27FC236}">
                <a16:creationId xmlns:a16="http://schemas.microsoft.com/office/drawing/2014/main" id="{F01B0C4A-732E-4BC2-A2D7-A086E4E5403B}"/>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dirty="0" err="1">
              <a:solidFill>
                <a:schemeClr val="tx2"/>
              </a:solidFill>
              <a:latin typeface="Arial" charset="0"/>
            </a:endParaRPr>
          </a:p>
        </p:txBody>
      </p:sp>
      <p:sp>
        <p:nvSpPr>
          <p:cNvPr id="9" name="how">
            <a:extLst>
              <a:ext uri="{FF2B5EF4-FFF2-40B4-BE49-F238E27FC236}">
                <a16:creationId xmlns:a16="http://schemas.microsoft.com/office/drawing/2014/main" id="{B4432FF7-B852-4F03-B6BA-EEC7AD563D82}"/>
              </a:ext>
            </a:extLst>
          </p:cNvPr>
          <p:cNvSpPr txBox="1"/>
          <p:nvPr userDrawn="1"/>
        </p:nvSpPr>
        <p:spPr bwMode="gray">
          <a:xfrm>
            <a:off x="-6054602" y="237067"/>
            <a:ext cx="5973110"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Haga clic en la imagen que figura sobre la diapositiva.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Elimine la imagen mediante la tecla “Supr”.</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 Haga clic en el pequeño símbolo situado en el centro de la página.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Seleccione una fotografía.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“Inicio/Restablecer” para restablecer el diseño de la diapositiva.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En caso necesario, escoja una parte de la fotografía mediante “Formato/Recortar”.</a:t>
            </a:r>
          </a:p>
        </p:txBody>
      </p: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846875"/>
            <a:ext cx="11858487" cy="4040085"/>
          </a:xfrm>
          <a:prstGeom prst="rect">
            <a:avLst/>
          </a:prstGeom>
          <a:blipFill dpi="0" rotWithShape="1">
            <a:blip r:embed="rId4">
              <a:alphaModFix amt="80000"/>
            </a:blip>
            <a:srcRect/>
            <a:stretch>
              <a:fillRect l="-10" r="-10"/>
            </a:stretch>
          </a:blipFill>
        </p:spPr>
        <p:txBody>
          <a:bodyPr wrap="square" lIns="576000" bIns="1036800" anchor="b">
            <a:noAutofit/>
          </a:bodyPr>
          <a:lstStyle>
            <a:lvl1pPr>
              <a:defRPr sz="3467" b="1">
                <a:solidFill>
                  <a:schemeClr val="tx1"/>
                </a:solidFill>
              </a:defRPr>
            </a:lvl1pPr>
          </a:lstStyle>
          <a:p>
            <a:r>
              <a:rPr lang="es-ES" dirty="0"/>
              <a:t>Diapositiva de título/encabezado</a:t>
            </a:r>
            <a:br>
              <a:rPr lang="es-ES" dirty="0"/>
            </a:br>
            <a:r>
              <a:rPr lang="es-ES" dirty="0"/>
              <a:t>con fotografía de fondo (sustituible)</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s-ES" dirty="0"/>
              <a:t>Este es el subtítulo</a:t>
            </a:r>
          </a:p>
          <a:p>
            <a:r>
              <a:rPr lang="es-ES" dirty="0"/>
              <a:t>Nombre del proyecto | Fecha</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5"/>
          <a:stretch>
            <a:fillRect/>
          </a:stretch>
        </p:blipFill>
        <p:spPr bwMode="gray">
          <a:xfrm>
            <a:off x="9943556" y="1966807"/>
            <a:ext cx="1662545" cy="1147156"/>
          </a:xfrm>
          <a:prstGeom prst="rect">
            <a:avLst/>
          </a:prstGeom>
        </p:spPr>
      </p:pic>
      <p:pic>
        <p:nvPicPr>
          <p:cNvPr id="7" name="Grafik 6" descr="Ein Bild, das Screenshot enthält.&#10;&#10;Automatisch generierte Beschreibung">
            <a:extLst>
              <a:ext uri="{FF2B5EF4-FFF2-40B4-BE49-F238E27FC236}">
                <a16:creationId xmlns:a16="http://schemas.microsoft.com/office/drawing/2014/main" id="{6E759A33-1ECA-4EA3-8A06-178E18BF7040}"/>
              </a:ext>
            </a:extLst>
          </p:cNvPr>
          <p:cNvPicPr>
            <a:picLocks noChangeAspect="1"/>
          </p:cNvPicPr>
          <p:nvPr userDrawn="1"/>
        </p:nvPicPr>
        <p:blipFill rotWithShape="1">
          <a:blip r:embed="rId6"/>
          <a:srcRect l="27949" t="24404" r="52761"/>
          <a:stretch/>
        </p:blipFill>
        <p:spPr>
          <a:xfrm>
            <a:off x="9923387" y="1195292"/>
            <a:ext cx="569320" cy="650189"/>
          </a:xfrm>
          <a:prstGeom prst="rect">
            <a:avLst/>
          </a:prstGeom>
        </p:spPr>
      </p:pic>
      <p:pic>
        <p:nvPicPr>
          <p:cNvPr id="14" name="Grafik 13" descr="Ein Bild, das Screenshot enthält.&#10;&#10;Automatisch generierte Beschreibung">
            <a:extLst>
              <a:ext uri="{FF2B5EF4-FFF2-40B4-BE49-F238E27FC236}">
                <a16:creationId xmlns:a16="http://schemas.microsoft.com/office/drawing/2014/main" id="{1D0320E8-0618-47ED-906F-B50495B1344A}"/>
              </a:ext>
            </a:extLst>
          </p:cNvPr>
          <p:cNvPicPr>
            <a:picLocks/>
          </p:cNvPicPr>
          <p:nvPr userDrawn="1"/>
        </p:nvPicPr>
        <p:blipFill>
          <a:blip r:embed="rId7"/>
          <a:stretch>
            <a:fillRect/>
          </a:stretch>
        </p:blipFill>
        <p:spPr>
          <a:xfrm>
            <a:off x="7396599" y="1034676"/>
            <a:ext cx="2117468" cy="866995"/>
          </a:xfrm>
          <a:prstGeom prst="rect">
            <a:avLst/>
          </a:prstGeom>
        </p:spPr>
      </p:pic>
      <p:sp>
        <p:nvSpPr>
          <p:cNvPr id="30" name="Rechteck 29">
            <a:extLst>
              <a:ext uri="{FF2B5EF4-FFF2-40B4-BE49-F238E27FC236}">
                <a16:creationId xmlns:a16="http://schemas.microsoft.com/office/drawing/2014/main" id="{6FF6D387-2574-4BA6-B4A7-0BA8C8D78909}"/>
              </a:ext>
            </a:extLst>
          </p:cNvPr>
          <p:cNvSpPr/>
          <p:nvPr userDrawn="1"/>
        </p:nvSpPr>
        <p:spPr bwMode="gray">
          <a:xfrm>
            <a:off x="8723335" y="1492653"/>
            <a:ext cx="748399" cy="23994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31" name="Rechteck">
            <a:extLst>
              <a:ext uri="{FF2B5EF4-FFF2-40B4-BE49-F238E27FC236}">
                <a16:creationId xmlns:a16="http://schemas.microsoft.com/office/drawing/2014/main" id="{30B8DCF8-4B33-4369-AF13-3EEB54C82C4D}"/>
              </a:ext>
            </a:extLst>
          </p:cNvPr>
          <p:cNvSpPr/>
          <p:nvPr userDrawn="1"/>
        </p:nvSpPr>
        <p:spPr bwMode="gray">
          <a:xfrm>
            <a:off x="9976555" y="1279678"/>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Tree>
    <p:extLst>
      <p:ext uri="{BB962C8B-B14F-4D97-AF65-F5344CB8AC3E}">
        <p14:creationId xmlns:p14="http://schemas.microsoft.com/office/powerpoint/2010/main" val="1175545991"/>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olo encabezad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s-ES" dirty="0"/>
              <a:t>Añadir título haciendo clic</a:t>
            </a:r>
          </a:p>
        </p:txBody>
      </p:sp>
      <p:sp>
        <p:nvSpPr>
          <p:cNvPr id="3" name="Datumsplatzhalter 2">
            <a:extLst>
              <a:ext uri="{FF2B5EF4-FFF2-40B4-BE49-F238E27FC236}">
                <a16:creationId xmlns:a16="http://schemas.microsoft.com/office/drawing/2014/main" id="{0F7B3A61-524C-49A6-9CA8-66B44289607D}"/>
              </a:ext>
            </a:extLst>
          </p:cNvPr>
          <p:cNvSpPr>
            <a:spLocks noGrp="1"/>
          </p:cNvSpPr>
          <p:nvPr>
            <p:ph type="dt" sz="half" idx="10"/>
          </p:nvPr>
        </p:nvSpPr>
        <p:spPr/>
        <p:txBody>
          <a:bodyPr/>
          <a:lstStyle/>
          <a:p>
            <a:fld id="{409471DB-E4E9-4E2A-9E09-EB96D1965006}" type="datetime1">
              <a:rPr lang="en-US" smtClean="0"/>
              <a:t>7/15/21</a:t>
            </a:fld>
            <a:endParaRPr lang="es-ES" dirty="0"/>
          </a:p>
        </p:txBody>
      </p:sp>
      <p:sp>
        <p:nvSpPr>
          <p:cNvPr id="4" name="Fußzeilenplatzhalter 3">
            <a:extLst>
              <a:ext uri="{FF2B5EF4-FFF2-40B4-BE49-F238E27FC236}">
                <a16:creationId xmlns:a16="http://schemas.microsoft.com/office/drawing/2014/main" id="{72FCAD40-DBD3-41B6-9877-BF28C7174E35}"/>
              </a:ext>
            </a:extLst>
          </p:cNvPr>
          <p:cNvSpPr>
            <a:spLocks noGrp="1"/>
          </p:cNvSpPr>
          <p:nvPr>
            <p:ph type="ftr" sz="quarter" idx="11"/>
          </p:nvPr>
        </p:nvSpPr>
        <p:spPr/>
        <p:txBody>
          <a:bodyPr/>
          <a:lstStyle/>
          <a:p>
            <a:r>
              <a:rPr lang="es-ES"/>
              <a:t>ADAPTUR</a:t>
            </a:r>
            <a:endParaRPr lang="es-ES" dirty="0"/>
          </a:p>
        </p:txBody>
      </p:sp>
      <p:sp>
        <p:nvSpPr>
          <p:cNvPr id="5" name="Foliennummernplatzhalter 4">
            <a:extLst>
              <a:ext uri="{FF2B5EF4-FFF2-40B4-BE49-F238E27FC236}">
                <a16:creationId xmlns:a16="http://schemas.microsoft.com/office/drawing/2014/main" id="{522A2CD4-94E6-4863-9DDC-A8403EBF44D8}"/>
              </a:ext>
            </a:extLst>
          </p:cNvPr>
          <p:cNvSpPr>
            <a:spLocks noGrp="1"/>
          </p:cNvSpPr>
          <p:nvPr>
            <p:ph type="sldNum" sz="quarter" idx="12"/>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911945409"/>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olo encabezado (alter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s-ES" dirty="0"/>
              <a:t>Añadir título haciendo clic</a:t>
            </a:r>
          </a:p>
        </p:txBody>
      </p:sp>
      <p:grpSp>
        <p:nvGrpSpPr>
          <p:cNvPr id="6" name="Key Visual">
            <a:extLst>
              <a:ext uri="{FF2B5EF4-FFF2-40B4-BE49-F238E27FC236}">
                <a16:creationId xmlns:a16="http://schemas.microsoft.com/office/drawing/2014/main" id="{77156747-85E7-4ED4-B2ED-42ABA70FA613}"/>
              </a:ext>
            </a:extLst>
          </p:cNvPr>
          <p:cNvGrpSpPr/>
          <p:nvPr userDrawn="1"/>
        </p:nvGrpSpPr>
        <p:grpSpPr bwMode="gray">
          <a:xfrm flipV="1">
            <a:off x="164180" y="5311118"/>
            <a:ext cx="3094437" cy="822639"/>
            <a:chOff x="4846637" y="119557"/>
            <a:chExt cx="3783013" cy="1005693"/>
          </a:xfrm>
        </p:grpSpPr>
        <p:sp>
          <p:nvSpPr>
            <p:cNvPr id="7" name="Freihandform: Form 6">
              <a:extLst>
                <a:ext uri="{FF2B5EF4-FFF2-40B4-BE49-F238E27FC236}">
                  <a16:creationId xmlns:a16="http://schemas.microsoft.com/office/drawing/2014/main" id="{2E6C23C4-9083-4866-858D-0C04644D965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print">
                <a:extLst>
                  <a:ext uri="{28A0092B-C50C-407E-A947-70E740481C1C}">
                    <a14:useLocalDpi xmlns:a14="http://schemas.microsoft.com/office/drawing/2010/main"/>
                  </a:ext>
                </a:extLst>
              </a:blip>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Freihandform: Form 7">
              <a:extLst>
                <a:ext uri="{FF2B5EF4-FFF2-40B4-BE49-F238E27FC236}">
                  <a16:creationId xmlns:a16="http://schemas.microsoft.com/office/drawing/2014/main" id="{FB0BB156-07F2-4B83-B5A7-E91DE0017F5B}"/>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9" name="Freihandform: Form 8">
              <a:extLst>
                <a:ext uri="{FF2B5EF4-FFF2-40B4-BE49-F238E27FC236}">
                  <a16:creationId xmlns:a16="http://schemas.microsoft.com/office/drawing/2014/main" id="{86502DB2-D1D5-44BB-955E-FA20933B0C5A}"/>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0" name="Freihandform: Form 9">
              <a:extLst>
                <a:ext uri="{FF2B5EF4-FFF2-40B4-BE49-F238E27FC236}">
                  <a16:creationId xmlns:a16="http://schemas.microsoft.com/office/drawing/2014/main" id="{A25DFF6E-FE1D-49A8-A873-770951547FF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1" name="Freihandform: Form 10">
              <a:extLst>
                <a:ext uri="{FF2B5EF4-FFF2-40B4-BE49-F238E27FC236}">
                  <a16:creationId xmlns:a16="http://schemas.microsoft.com/office/drawing/2014/main" id="{8E38456C-C414-4CEB-A953-0F72775B0C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grpSp>
      <p:sp>
        <p:nvSpPr>
          <p:cNvPr id="3" name="Datumsplatzhalter 2">
            <a:extLst>
              <a:ext uri="{FF2B5EF4-FFF2-40B4-BE49-F238E27FC236}">
                <a16:creationId xmlns:a16="http://schemas.microsoft.com/office/drawing/2014/main" id="{DB3C9B8B-F6CC-44D1-A87A-BC041F53C45A}"/>
              </a:ext>
            </a:extLst>
          </p:cNvPr>
          <p:cNvSpPr>
            <a:spLocks noGrp="1"/>
          </p:cNvSpPr>
          <p:nvPr>
            <p:ph type="dt" sz="half" idx="10"/>
          </p:nvPr>
        </p:nvSpPr>
        <p:spPr/>
        <p:txBody>
          <a:bodyPr/>
          <a:lstStyle/>
          <a:p>
            <a:fld id="{9A63776F-7A0F-46B9-B499-7646FE73D700}" type="datetime1">
              <a:rPr lang="en-US" smtClean="0"/>
              <a:t>7/15/21</a:t>
            </a:fld>
            <a:endParaRPr lang="es-ES" dirty="0"/>
          </a:p>
        </p:txBody>
      </p:sp>
      <p:sp>
        <p:nvSpPr>
          <p:cNvPr id="4" name="Fußzeilenplatzhalter 3">
            <a:extLst>
              <a:ext uri="{FF2B5EF4-FFF2-40B4-BE49-F238E27FC236}">
                <a16:creationId xmlns:a16="http://schemas.microsoft.com/office/drawing/2014/main" id="{5869916F-F6B3-49AA-833D-4A16DD1B23E0}"/>
              </a:ext>
            </a:extLst>
          </p:cNvPr>
          <p:cNvSpPr>
            <a:spLocks noGrp="1"/>
          </p:cNvSpPr>
          <p:nvPr>
            <p:ph type="ftr" sz="quarter" idx="11"/>
          </p:nvPr>
        </p:nvSpPr>
        <p:spPr/>
        <p:txBody>
          <a:bodyPr/>
          <a:lstStyle/>
          <a:p>
            <a:r>
              <a:rPr lang="es-ES"/>
              <a:t>ADAPTUR</a:t>
            </a:r>
            <a:endParaRPr lang="es-ES" dirty="0"/>
          </a:p>
        </p:txBody>
      </p:sp>
      <p:sp>
        <p:nvSpPr>
          <p:cNvPr id="5" name="Foliennummernplatzhalter 4">
            <a:extLst>
              <a:ext uri="{FF2B5EF4-FFF2-40B4-BE49-F238E27FC236}">
                <a16:creationId xmlns:a16="http://schemas.microsoft.com/office/drawing/2014/main" id="{5A2D33B4-67E8-48D1-B002-5A0AA14FED00}"/>
              </a:ext>
            </a:extLst>
          </p:cNvPr>
          <p:cNvSpPr>
            <a:spLocks noGrp="1"/>
          </p:cNvSpPr>
          <p:nvPr>
            <p:ph type="sldNum" sz="quarter" idx="12"/>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3204983435"/>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e de imprenta">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790F769E-F4C9-44EF-9773-070A28E48EFF}"/>
              </a:ext>
            </a:extLst>
          </p:cNvPr>
          <p:cNvSpPr>
            <a:spLocks noGrp="1"/>
          </p:cNvSpPr>
          <p:nvPr>
            <p:ph type="body" sz="quarter" idx="17" hasCustomPrompt="1"/>
          </p:nvPr>
        </p:nvSpPr>
        <p:spPr bwMode="gray">
          <a:xfrm>
            <a:off x="3813443" y="431341"/>
            <a:ext cx="6815481" cy="574260"/>
          </a:xfrm>
        </p:spPr>
        <p:txBody>
          <a:bodyPr wrap="square">
            <a:spAutoFit/>
          </a:bodyPr>
          <a:lstStyle>
            <a:lvl1pPr marL="0" marR="0" indent="0" algn="l" defTabSz="914377" rtl="0" eaLnBrk="1" fontAlgn="auto" latinLnBrk="0" hangingPunct="1">
              <a:lnSpc>
                <a:spcPct val="100000"/>
              </a:lnSpc>
              <a:spcBef>
                <a:spcPts val="0"/>
              </a:spcBef>
              <a:spcAft>
                <a:spcPts val="0"/>
              </a:spcAft>
              <a:buClrTx/>
              <a:buSzTx/>
              <a:buFontTx/>
              <a:buNone/>
              <a:tabLst/>
              <a:defRPr sz="933" b="1">
                <a:solidFill>
                  <a:schemeClr val="accent1"/>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933" b="0" i="0" u="none" strike="noStrike" kern="1200" cap="none" spc="0" normalizeH="0" baseline="0" noProof="0">
                <a:ln>
                  <a:noFill/>
                </a:ln>
                <a:solidFill>
                  <a:srgbClr val="C80F0F"/>
                </a:solidFill>
                <a:effectLst/>
                <a:uLnTx/>
                <a:uFillTx/>
                <a:latin typeface="+mn-lt"/>
                <a:ea typeface="+mn-ea"/>
                <a:cs typeface="+mn-cs"/>
              </a:rPr>
              <a:t>Indicación el pie de imprenta: </a:t>
            </a:r>
            <a:br>
              <a:rPr kumimoji="0" lang="es-ES" sz="933" b="0" i="0" u="none" strike="noStrike" kern="1200" cap="none" spc="0" normalizeH="0" baseline="0" noProof="0">
                <a:ln>
                  <a:noFill/>
                </a:ln>
                <a:solidFill>
                  <a:srgbClr val="C80F0F"/>
                </a:solidFill>
                <a:effectLst/>
                <a:uLnTx/>
                <a:uFillTx/>
                <a:latin typeface="+mn-lt"/>
                <a:ea typeface="+mn-ea"/>
                <a:cs typeface="+mn-cs"/>
              </a:rPr>
            </a:br>
            <a:r>
              <a:rPr kumimoji="0" lang="es-ES" sz="933" b="0" i="0" u="none" strike="noStrike" kern="1200" cap="none" spc="0" normalizeH="0" baseline="0" noProof="0">
                <a:ln>
                  <a:noFill/>
                </a:ln>
                <a:solidFill>
                  <a:srgbClr val="C80F0F"/>
                </a:solidFill>
                <a:effectLst/>
                <a:uLnTx/>
                <a:uFillTx/>
                <a:latin typeface="+mn-lt"/>
                <a:ea typeface="+mn-ea"/>
                <a:cs typeface="+mn-cs"/>
              </a:rPr>
              <a:t>Adapte o elimine el texto de los marcadores de posición (nombre de proyecto/programa, dirección, correo electrónico, etc.) según se requiera. Elimine el marcador de posición para el logotipo del socio de cooperación cuando no proceda. (Este texto no es visible en el modo de presentación y tampoco se imprime.)</a:t>
            </a:r>
            <a:endParaRPr kumimoji="0" lang="es-ES" sz="933" b="0" i="0" u="none" strike="noStrike" kern="1200" cap="none" spc="0" normalizeH="0" baseline="0" noProof="0" dirty="0">
              <a:ln>
                <a:noFill/>
              </a:ln>
              <a:solidFill>
                <a:srgbClr val="C80F0F"/>
              </a:solidFill>
              <a:effectLst/>
              <a:uLnTx/>
              <a:uFillTx/>
              <a:latin typeface="+mn-lt"/>
              <a:ea typeface="+mn-ea"/>
              <a:cs typeface="+mn-cs"/>
            </a:endParaRPr>
          </a:p>
        </p:txBody>
      </p:sp>
      <p:sp>
        <p:nvSpPr>
          <p:cNvPr id="10" name="Rechteck 9">
            <a:extLst>
              <a:ext uri="{FF2B5EF4-FFF2-40B4-BE49-F238E27FC236}">
                <a16:creationId xmlns:a16="http://schemas.microsoft.com/office/drawing/2014/main" id="{8EF3C373-F3E5-423E-B3C3-C5E1BD203F77}"/>
              </a:ext>
            </a:extLst>
          </p:cNvPr>
          <p:cNvSpPr/>
          <p:nvPr userDrawn="1"/>
        </p:nvSpPr>
        <p:spPr bwMode="gray">
          <a:xfrm>
            <a:off x="600661" y="1475895"/>
            <a:ext cx="4286015" cy="1688283"/>
          </a:xfrm>
          <a:prstGeom prst="rect">
            <a:avLst/>
          </a:prstGeom>
        </p:spPr>
        <p:txBody>
          <a:bodyPr wrap="square" lIns="0" tIns="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s-ES" sz="1067" b="0" i="0" u="none" strike="noStrike" kern="0" cap="none" spc="0" normalizeH="0" baseline="0" noProof="0" dirty="0">
                <a:ln>
                  <a:noFill/>
                </a:ln>
                <a:solidFill>
                  <a:prstClr val="black"/>
                </a:solidFill>
                <a:effectLst/>
                <a:uLnTx/>
                <a:uFillTx/>
              </a:rPr>
              <a:t>Como empresa federal, la GIZ asiste al Gobierno de la República Federal de Alemania en su labor para alcanzar sus objetivos en el ámbito de la cooperación internacional para el desarrollo sostenible.</a:t>
            </a:r>
          </a:p>
          <a:p>
            <a:pPr marL="0" marR="0" lvl="0" indent="0" defTabSz="1219170" eaLnBrk="1" fontAlgn="auto" latinLnBrk="0" hangingPunct="1">
              <a:lnSpc>
                <a:spcPct val="100000"/>
              </a:lnSpc>
              <a:spcBef>
                <a:spcPts val="0"/>
              </a:spcBef>
              <a:spcAft>
                <a:spcPts val="0"/>
              </a:spcAft>
              <a:buClrTx/>
              <a:buSzTx/>
              <a:buFontTx/>
              <a:buNone/>
              <a:tabLst/>
              <a:defRPr/>
            </a:pPr>
            <a:endParaRPr kumimoji="0" lang="es-ES" sz="1067" b="0" i="0" u="none" strike="noStrike" kern="0" cap="none" spc="0" normalizeH="0" baseline="0" noProof="0" dirty="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s-ES" sz="1067" b="1" i="0" u="none" strike="noStrike" kern="0" cap="none" spc="0" normalizeH="0" baseline="0" noProof="0" dirty="0">
                <a:ln>
                  <a:noFill/>
                </a:ln>
                <a:solidFill>
                  <a:prstClr val="black"/>
                </a:solidFill>
                <a:effectLst/>
                <a:uLnTx/>
                <a:uFillTx/>
              </a:rPr>
              <a:t>Publicado por: </a:t>
            </a:r>
          </a:p>
          <a:p>
            <a:pPr marL="0" marR="0" lvl="0" indent="0" defTabSz="1219170" eaLnBrk="1" fontAlgn="auto" latinLnBrk="0" hangingPunct="1">
              <a:lnSpc>
                <a:spcPct val="100000"/>
              </a:lnSpc>
              <a:spcBef>
                <a:spcPts val="0"/>
              </a:spcBef>
              <a:spcAft>
                <a:spcPts val="0"/>
              </a:spcAft>
              <a:buClrTx/>
              <a:buSzTx/>
              <a:buFontTx/>
              <a:buNone/>
              <a:tabLst/>
              <a:defRPr/>
            </a:pPr>
            <a:r>
              <a:rPr kumimoji="0" lang="es-ES" sz="1067" b="0" i="0" u="none" strike="noStrike" kern="0" cap="none" spc="0" normalizeH="0" baseline="0" noProof="0" dirty="0">
                <a:ln>
                  <a:noFill/>
                </a:ln>
                <a:solidFill>
                  <a:prstClr val="black"/>
                </a:solidFill>
                <a:effectLst/>
                <a:uLnTx/>
                <a:uFillTx/>
              </a:rPr>
              <a:t>Deutsche Gesellschaft für </a:t>
            </a:r>
          </a:p>
          <a:p>
            <a:pPr marL="0" marR="0" lvl="0" indent="0" defTabSz="1219170" eaLnBrk="1" fontAlgn="auto" latinLnBrk="0" hangingPunct="1">
              <a:lnSpc>
                <a:spcPct val="100000"/>
              </a:lnSpc>
              <a:spcBef>
                <a:spcPts val="0"/>
              </a:spcBef>
              <a:spcAft>
                <a:spcPts val="0"/>
              </a:spcAft>
              <a:buClrTx/>
              <a:buSzTx/>
              <a:buFontTx/>
              <a:buNone/>
              <a:tabLst/>
              <a:defRPr/>
            </a:pPr>
            <a:r>
              <a:rPr kumimoji="0" lang="es-ES" sz="1067" b="0" i="0" u="none" strike="noStrike" kern="0" cap="none" spc="0" normalizeH="0" baseline="0" noProof="0" dirty="0">
                <a:ln>
                  <a:noFill/>
                </a:ln>
                <a:solidFill>
                  <a:prstClr val="black"/>
                </a:solidFill>
                <a:effectLst/>
                <a:uLnTx/>
                <a:uFillTx/>
              </a:rPr>
              <a:t>Internationale Zusammenarbeit (GIZ) GmbH</a:t>
            </a:r>
          </a:p>
          <a:p>
            <a:pPr marL="0" marR="0" lvl="0" indent="0" defTabSz="1219170" eaLnBrk="1" fontAlgn="auto" latinLnBrk="0" hangingPunct="1">
              <a:lnSpc>
                <a:spcPct val="100000"/>
              </a:lnSpc>
              <a:spcBef>
                <a:spcPts val="0"/>
              </a:spcBef>
              <a:spcAft>
                <a:spcPts val="0"/>
              </a:spcAft>
              <a:buClrTx/>
              <a:buSzTx/>
              <a:buFontTx/>
              <a:buNone/>
              <a:tabLst/>
              <a:defRPr/>
            </a:pPr>
            <a:endParaRPr kumimoji="0" lang="es-ES" sz="1067" b="0" i="0" u="none" strike="noStrike" kern="0" cap="none" spc="0" normalizeH="0" baseline="0" noProof="0" dirty="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s-ES" sz="1067" b="0" i="0" u="none" strike="noStrike" kern="0" cap="none" spc="0" normalizeH="0" baseline="0" noProof="0" dirty="0">
                <a:ln>
                  <a:noFill/>
                </a:ln>
                <a:solidFill>
                  <a:prstClr val="black"/>
                </a:solidFill>
                <a:effectLst/>
                <a:uLnTx/>
                <a:uFillTx/>
              </a:rPr>
              <a:t>Domicilios de la Sociedad </a:t>
            </a:r>
          </a:p>
          <a:p>
            <a:pPr marL="0" marR="0" lvl="0" indent="0" defTabSz="1219170" eaLnBrk="1" fontAlgn="auto" latinLnBrk="0" hangingPunct="1">
              <a:lnSpc>
                <a:spcPct val="100000"/>
              </a:lnSpc>
              <a:spcBef>
                <a:spcPts val="0"/>
              </a:spcBef>
              <a:spcAft>
                <a:spcPts val="0"/>
              </a:spcAft>
              <a:buClrTx/>
              <a:buSzTx/>
              <a:buFontTx/>
              <a:buNone/>
              <a:tabLst/>
              <a:defRPr/>
            </a:pPr>
            <a:r>
              <a:rPr kumimoji="0" lang="es-ES" sz="1067" b="0" i="0" u="none" strike="noStrike" kern="0" cap="none" spc="0" normalizeH="0" baseline="0" noProof="0" dirty="0">
                <a:ln>
                  <a:noFill/>
                </a:ln>
                <a:solidFill>
                  <a:prstClr val="black"/>
                </a:solidFill>
                <a:effectLst/>
                <a:uLnTx/>
                <a:uFillTx/>
              </a:rPr>
              <a:t>Bonn y Eschborn, Alemania </a:t>
            </a:r>
          </a:p>
        </p:txBody>
      </p:sp>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hasCustomPrompt="1"/>
          </p:nvPr>
        </p:nvSpPr>
        <p:spPr bwMode="gray">
          <a:xfrm>
            <a:off x="600660" y="3397146"/>
            <a:ext cx="4619229" cy="2350191"/>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de-DE" dirty="0" err="1"/>
              <a:t>Añadir</a:t>
            </a:r>
            <a:r>
              <a:rPr lang="de-DE" dirty="0"/>
              <a:t> </a:t>
            </a:r>
            <a:r>
              <a:rPr lang="de-DE" dirty="0" err="1"/>
              <a:t>texto</a:t>
            </a:r>
            <a:r>
              <a:rPr lang="de-DE" dirty="0"/>
              <a:t> </a:t>
            </a:r>
            <a:r>
              <a:rPr lang="de-DE" dirty="0" err="1"/>
              <a:t>haciendo</a:t>
            </a:r>
            <a:r>
              <a:rPr lang="de-DE" dirty="0"/>
              <a:t> </a:t>
            </a:r>
            <a:r>
              <a:rPr lang="de-DE" dirty="0" err="1"/>
              <a:t>clic</a:t>
            </a:r>
            <a:endParaRPr lang="de-DE" dirty="0"/>
          </a:p>
        </p:txBody>
      </p:sp>
      <p:sp>
        <p:nvSpPr>
          <p:cNvPr id="13" name="Textplatzhalter 6">
            <a:extLst>
              <a:ext uri="{FF2B5EF4-FFF2-40B4-BE49-F238E27FC236}">
                <a16:creationId xmlns:a16="http://schemas.microsoft.com/office/drawing/2014/main" id="{CF011E25-18E3-408D-87A2-25C927E6CD34}"/>
              </a:ext>
            </a:extLst>
          </p:cNvPr>
          <p:cNvSpPr>
            <a:spLocks noGrp="1"/>
          </p:cNvSpPr>
          <p:nvPr>
            <p:ph type="body" sz="quarter" idx="15" hasCustomPrompt="1"/>
          </p:nvPr>
        </p:nvSpPr>
        <p:spPr bwMode="gray">
          <a:xfrm>
            <a:off x="5848718" y="1475896"/>
            <a:ext cx="4570903" cy="2594357"/>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lnSpc>
                <a:spcPct val="100000"/>
              </a:lnSpc>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de-DE" dirty="0" err="1"/>
              <a:t>Añadir</a:t>
            </a:r>
            <a:r>
              <a:rPr lang="de-DE" dirty="0"/>
              <a:t> </a:t>
            </a:r>
            <a:r>
              <a:rPr lang="de-DE" dirty="0" err="1"/>
              <a:t>texto</a:t>
            </a:r>
            <a:r>
              <a:rPr lang="de-DE" dirty="0"/>
              <a:t> </a:t>
            </a:r>
            <a:r>
              <a:rPr lang="de-DE" dirty="0" err="1"/>
              <a:t>haciendo</a:t>
            </a:r>
            <a:r>
              <a:rPr lang="de-DE" dirty="0"/>
              <a:t> </a:t>
            </a:r>
            <a:r>
              <a:rPr lang="de-DE" dirty="0" err="1"/>
              <a:t>clic</a:t>
            </a:r>
            <a:endParaRPr lang="de-DE" dirty="0"/>
          </a:p>
        </p:txBody>
      </p:sp>
      <p:sp>
        <p:nvSpPr>
          <p:cNvPr id="9" name="Titel 4">
            <a:extLst>
              <a:ext uri="{FF2B5EF4-FFF2-40B4-BE49-F238E27FC236}">
                <a16:creationId xmlns:a16="http://schemas.microsoft.com/office/drawing/2014/main" id="{A54890EC-9E57-4997-94A7-B17711F7AB69}"/>
              </a:ext>
            </a:extLst>
          </p:cNvPr>
          <p:cNvSpPr txBox="1">
            <a:spLocks/>
          </p:cNvSpPr>
          <p:nvPr userDrawn="1"/>
        </p:nvSpPr>
        <p:spPr bwMode="gray">
          <a:xfrm>
            <a:off x="599757" y="320283"/>
            <a:ext cx="3739345" cy="720725"/>
          </a:xfrm>
          <a:prstGeom prst="rect">
            <a:avLst/>
          </a:prstGeom>
        </p:spPr>
        <p:txBody>
          <a:bodyPr vert="horz" lIns="0" tIns="0" rIns="96000" bIns="0" rtlCol="0" anchor="b">
            <a:no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r>
              <a:rPr lang="es-ES" sz="2400" dirty="0"/>
              <a:t>Pie de imprenta</a:t>
            </a:r>
          </a:p>
        </p:txBody>
      </p:sp>
      <p:sp>
        <p:nvSpPr>
          <p:cNvPr id="11" name="Textplatzhalter 2">
            <a:extLst>
              <a:ext uri="{FF2B5EF4-FFF2-40B4-BE49-F238E27FC236}">
                <a16:creationId xmlns:a16="http://schemas.microsoft.com/office/drawing/2014/main" id="{454AFBB5-5170-421B-B9DB-ACE735B9EAB9}"/>
              </a:ext>
            </a:extLst>
          </p:cNvPr>
          <p:cNvSpPr>
            <a:spLocks noGrp="1"/>
          </p:cNvSpPr>
          <p:nvPr>
            <p:ph type="body" sz="quarter" idx="21" hasCustomPrompt="1"/>
          </p:nvPr>
        </p:nvSpPr>
        <p:spPr>
          <a:xfrm>
            <a:off x="5848350" y="4276011"/>
            <a:ext cx="2863849" cy="147733"/>
          </a:xfrm>
        </p:spPr>
        <p:txBody>
          <a:bodyPr wrap="none" lIns="0">
            <a:noAutofit/>
          </a:bodyPr>
          <a:lstStyle>
            <a:lvl1pPr>
              <a:defRPr lang="de-DE" sz="1067" smtClean="0">
                <a:solidFill>
                  <a:prstClr val="black"/>
                </a:solidFill>
              </a:defRPr>
            </a:lvl1pPr>
            <a:lvl2pPr>
              <a:defRPr lang="de-DE" sz="1800" smtClean="0"/>
            </a:lvl2pPr>
            <a:lvl3pPr>
              <a:defRPr lang="de-DE" sz="1800" smtClean="0"/>
            </a:lvl3pPr>
            <a:lvl4pPr>
              <a:defRPr lang="de-DE" smtClean="0"/>
            </a:lvl4pPr>
            <a:lvl5pPr>
              <a:defRPr lang="fr-FR"/>
            </a:lvl5pPr>
          </a:lstStyle>
          <a:p>
            <a:pPr lvl="0"/>
            <a:r>
              <a:rPr lang="de-DE" dirty="0" err="1"/>
              <a:t>Añadir</a:t>
            </a:r>
            <a:r>
              <a:rPr lang="de-DE" dirty="0"/>
              <a:t> </a:t>
            </a:r>
            <a:r>
              <a:rPr lang="de-DE" dirty="0" err="1"/>
              <a:t>texto</a:t>
            </a:r>
            <a:r>
              <a:rPr lang="de-DE" dirty="0"/>
              <a:t> </a:t>
            </a:r>
            <a:r>
              <a:rPr lang="de-DE" dirty="0" err="1"/>
              <a:t>haciendo</a:t>
            </a:r>
            <a:r>
              <a:rPr lang="de-DE" dirty="0"/>
              <a:t> </a:t>
            </a:r>
            <a:r>
              <a:rPr lang="de-DE" dirty="0" err="1"/>
              <a:t>clic</a:t>
            </a:r>
            <a:endParaRPr lang="de-DE" dirty="0"/>
          </a:p>
        </p:txBody>
      </p:sp>
      <p:sp>
        <p:nvSpPr>
          <p:cNvPr id="2" name="Datumsplatzhalter 1">
            <a:extLst>
              <a:ext uri="{FF2B5EF4-FFF2-40B4-BE49-F238E27FC236}">
                <a16:creationId xmlns:a16="http://schemas.microsoft.com/office/drawing/2014/main" id="{8CB4DA96-8B00-4036-BDD7-FB16C8201E97}"/>
              </a:ext>
            </a:extLst>
          </p:cNvPr>
          <p:cNvSpPr>
            <a:spLocks noGrp="1"/>
          </p:cNvSpPr>
          <p:nvPr>
            <p:ph type="dt" sz="half" idx="22"/>
          </p:nvPr>
        </p:nvSpPr>
        <p:spPr/>
        <p:txBody>
          <a:bodyPr/>
          <a:lstStyle/>
          <a:p>
            <a:fld id="{FDD3779A-A9FB-482E-9D64-7078B68D80C1}" type="datetime1">
              <a:rPr lang="en-US" smtClean="0"/>
              <a:t>7/15/21</a:t>
            </a:fld>
            <a:endParaRPr lang="es-ES" dirty="0"/>
          </a:p>
        </p:txBody>
      </p:sp>
      <p:sp>
        <p:nvSpPr>
          <p:cNvPr id="3" name="Fußzeilenplatzhalter 2">
            <a:extLst>
              <a:ext uri="{FF2B5EF4-FFF2-40B4-BE49-F238E27FC236}">
                <a16:creationId xmlns:a16="http://schemas.microsoft.com/office/drawing/2014/main" id="{71539105-2A91-4F75-B2E3-65860977569A}"/>
              </a:ext>
            </a:extLst>
          </p:cNvPr>
          <p:cNvSpPr>
            <a:spLocks noGrp="1"/>
          </p:cNvSpPr>
          <p:nvPr>
            <p:ph type="ftr" sz="quarter" idx="23"/>
          </p:nvPr>
        </p:nvSpPr>
        <p:spPr/>
        <p:txBody>
          <a:bodyPr/>
          <a:lstStyle/>
          <a:p>
            <a:r>
              <a:rPr lang="es-ES"/>
              <a:t>ADAPTUR</a:t>
            </a:r>
            <a:endParaRPr lang="es-ES" dirty="0"/>
          </a:p>
        </p:txBody>
      </p:sp>
      <p:sp>
        <p:nvSpPr>
          <p:cNvPr id="4" name="Foliennummernplatzhalter 3">
            <a:extLst>
              <a:ext uri="{FF2B5EF4-FFF2-40B4-BE49-F238E27FC236}">
                <a16:creationId xmlns:a16="http://schemas.microsoft.com/office/drawing/2014/main" id="{73342BF7-AF7B-4ED5-9BB9-DD5C7E6F2EDA}"/>
              </a:ext>
            </a:extLst>
          </p:cNvPr>
          <p:cNvSpPr>
            <a:spLocks noGrp="1"/>
          </p:cNvSpPr>
          <p:nvPr>
            <p:ph type="sldNum" sz="quarter" idx="24"/>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348407489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tografías y fuentes">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hasCustomPrompt="1"/>
          </p:nvPr>
        </p:nvSpPr>
        <p:spPr bwMode="gray">
          <a:xfrm>
            <a:off x="600660" y="1475895"/>
            <a:ext cx="9563579" cy="4626708"/>
          </a:xfrm>
        </p:spPr>
        <p:txBody>
          <a:bodyPr numCol="2"/>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de-DE" dirty="0" err="1"/>
              <a:t>Añadir</a:t>
            </a:r>
            <a:r>
              <a:rPr lang="de-DE" dirty="0"/>
              <a:t> </a:t>
            </a:r>
            <a:r>
              <a:rPr lang="de-DE" dirty="0" err="1"/>
              <a:t>texto</a:t>
            </a:r>
            <a:r>
              <a:rPr lang="de-DE" dirty="0"/>
              <a:t> </a:t>
            </a:r>
            <a:r>
              <a:rPr lang="de-DE" dirty="0" err="1"/>
              <a:t>haciendo</a:t>
            </a:r>
            <a:r>
              <a:rPr lang="de-DE" dirty="0"/>
              <a:t> </a:t>
            </a:r>
            <a:r>
              <a:rPr lang="de-DE" dirty="0" err="1"/>
              <a:t>clic</a:t>
            </a:r>
            <a:endParaRPr lang="de-DE" dirty="0"/>
          </a:p>
        </p:txBody>
      </p:sp>
      <p:sp>
        <p:nvSpPr>
          <p:cNvPr id="11" name="Rechteck 10">
            <a:extLst>
              <a:ext uri="{FF2B5EF4-FFF2-40B4-BE49-F238E27FC236}">
                <a16:creationId xmlns:a16="http://schemas.microsoft.com/office/drawing/2014/main" id="{1BCACD76-7CB8-457E-9434-C57DB9E23AA9}"/>
              </a:ext>
            </a:extLst>
          </p:cNvPr>
          <p:cNvSpPr/>
          <p:nvPr userDrawn="1"/>
        </p:nvSpPr>
        <p:spPr bwMode="gray">
          <a:xfrm>
            <a:off x="1036949" y="6535917"/>
            <a:ext cx="1445444" cy="21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12" name="Titel 4">
            <a:extLst>
              <a:ext uri="{FF2B5EF4-FFF2-40B4-BE49-F238E27FC236}">
                <a16:creationId xmlns:a16="http://schemas.microsoft.com/office/drawing/2014/main" id="{7C271A97-CC1D-481E-9972-CE4AD69C28AD}"/>
              </a:ext>
            </a:extLst>
          </p:cNvPr>
          <p:cNvSpPr txBox="1">
            <a:spLocks/>
          </p:cNvSpPr>
          <p:nvPr userDrawn="1"/>
        </p:nvSpPr>
        <p:spPr bwMode="gray">
          <a:xfrm>
            <a:off x="599757" y="320283"/>
            <a:ext cx="9020495" cy="720725"/>
          </a:xfrm>
          <a:prstGeom prst="rect">
            <a:avLst/>
          </a:prstGeom>
        </p:spPr>
        <p:txBody>
          <a:bodyPr vert="horz" lIns="0" tIns="0" rIns="96000" bIns="0" rtlCol="0" anchor="b">
            <a:no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r>
              <a:rPr lang="es-ES" sz="2400" b="1" dirty="0"/>
              <a:t>Fotografías/fuentes:</a:t>
            </a:r>
            <a:endParaRPr lang="es-ES" sz="2400" dirty="0"/>
          </a:p>
        </p:txBody>
      </p:sp>
    </p:spTree>
    <p:extLst>
      <p:ext uri="{BB962C8B-B14F-4D97-AF65-F5344CB8AC3E}">
        <p14:creationId xmlns:p14="http://schemas.microsoft.com/office/powerpoint/2010/main" val="855524668"/>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apositiva de cie">
    <p:spTree>
      <p:nvGrpSpPr>
        <p:cNvPr id="1" name=""/>
        <p:cNvGrpSpPr/>
        <p:nvPr/>
      </p:nvGrpSpPr>
      <p:grpSpPr>
        <a:xfrm>
          <a:off x="0" y="0"/>
          <a:ext cx="0" cy="0"/>
          <a:chOff x="0" y="0"/>
          <a:chExt cx="0" cy="0"/>
        </a:xfrm>
      </p:grpSpPr>
      <p:pic>
        <p:nvPicPr>
          <p:cNvPr id="17" name="Grafik 16" descr="Ein Bild, das Kette enthält.&#10;&#10;Automatisch generierte Beschreibung">
            <a:extLst>
              <a:ext uri="{FF2B5EF4-FFF2-40B4-BE49-F238E27FC236}">
                <a16:creationId xmlns:a16="http://schemas.microsoft.com/office/drawing/2014/main" id="{D27820A7-D571-4E28-A8CF-ADB17402AE97}"/>
              </a:ext>
            </a:extLst>
          </p:cNvPr>
          <p:cNvPicPr>
            <a:picLocks/>
          </p:cNvPicPr>
          <p:nvPr userDrawn="1"/>
        </p:nvPicPr>
        <p:blipFill rotWithShape="1">
          <a:blip r:embed="rId2"/>
          <a:srcRect t="233" b="15579"/>
          <a:stretch/>
        </p:blipFill>
        <p:spPr bwMode="gray">
          <a:xfrm>
            <a:off x="164181" y="165101"/>
            <a:ext cx="11858487" cy="5444047"/>
          </a:xfrm>
          <a:prstGeom prst="rect">
            <a:avLst/>
          </a:prstGeom>
        </p:spPr>
      </p:pic>
      <p:pic>
        <p:nvPicPr>
          <p:cNvPr id="12" name="Grafik 11" descr="Ein Bild, das Säge enthält.&#10;&#10;Automatisch generierte Beschreibung">
            <a:extLst>
              <a:ext uri="{FF2B5EF4-FFF2-40B4-BE49-F238E27FC236}">
                <a16:creationId xmlns:a16="http://schemas.microsoft.com/office/drawing/2014/main" id="{D33A00EE-9ACF-4636-BD82-6CF5E7FCB98C}"/>
              </a:ext>
            </a:extLst>
          </p:cNvPr>
          <p:cNvPicPr>
            <a:picLocks noChangeAspect="1"/>
          </p:cNvPicPr>
          <p:nvPr userDrawn="1"/>
        </p:nvPicPr>
        <p:blipFill>
          <a:blip r:embed="rId3"/>
          <a:stretch>
            <a:fillRect/>
          </a:stretch>
        </p:blipFill>
        <p:spPr bwMode="gray">
          <a:xfrm>
            <a:off x="164180" y="856567"/>
            <a:ext cx="11860800" cy="5214544"/>
          </a:xfrm>
          <a:prstGeom prst="rect">
            <a:avLst/>
          </a:prstGeom>
        </p:spPr>
      </p:pic>
      <p:sp>
        <p:nvSpPr>
          <p:cNvPr id="14" name="Bar">
            <a:extLst>
              <a:ext uri="{FF2B5EF4-FFF2-40B4-BE49-F238E27FC236}">
                <a16:creationId xmlns:a16="http://schemas.microsoft.com/office/drawing/2014/main" id="{CAE61038-067C-47CF-8DDC-5ED6CDAC4AEE}"/>
              </a:ext>
            </a:extLst>
          </p:cNvPr>
          <p:cNvSpPr/>
          <p:nvPr userDrawn="1"/>
        </p:nvSpPr>
        <p:spPr bwMode="gray">
          <a:xfrm>
            <a:off x="8815753" y="5609147"/>
            <a:ext cx="3206913" cy="19590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dirty="0" err="1">
              <a:solidFill>
                <a:schemeClr val="tx2"/>
              </a:solidFill>
              <a:latin typeface="Arial" charset="0"/>
            </a:endParaRPr>
          </a:p>
        </p:txBody>
      </p:sp>
      <p:sp>
        <p:nvSpPr>
          <p:cNvPr id="19" name="Rechteck 18">
            <a:extLst>
              <a:ext uri="{FF2B5EF4-FFF2-40B4-BE49-F238E27FC236}">
                <a16:creationId xmlns:a16="http://schemas.microsoft.com/office/drawing/2014/main" id="{4950B203-064F-443F-94A9-C002DAAE8F83}"/>
              </a:ext>
            </a:extLst>
          </p:cNvPr>
          <p:cNvSpPr/>
          <p:nvPr userDrawn="1"/>
        </p:nvSpPr>
        <p:spPr bwMode="gray">
          <a:xfrm>
            <a:off x="1620789" y="2077320"/>
            <a:ext cx="4705732" cy="3027304"/>
          </a:xfrm>
          <a:prstGeom prst="rect">
            <a:avLst/>
          </a:prstGeom>
        </p:spPr>
        <p:txBody>
          <a:bodyPr wrap="squar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a:ln>
                  <a:noFill/>
                </a:ln>
                <a:solidFill>
                  <a:prstClr val="black"/>
                </a:solidFill>
                <a:effectLst/>
                <a:uLnTx/>
                <a:uFillTx/>
              </a:rPr>
              <a:t>Deutsche Gesellschaft für</a:t>
            </a:r>
            <a:br>
              <a:rPr kumimoji="0" lang="es-ES" sz="1467" b="1" i="0" u="none" strike="noStrike" kern="0" cap="none" spc="0" normalizeH="0" baseline="0" noProof="0">
                <a:ln>
                  <a:noFill/>
                </a:ln>
                <a:solidFill>
                  <a:prstClr val="black"/>
                </a:solidFill>
                <a:effectLst/>
                <a:uLnTx/>
                <a:uFillTx/>
              </a:rPr>
            </a:br>
            <a:r>
              <a:rPr kumimoji="0" lang="es-ES" sz="1467" b="1" i="0" u="none" strike="noStrike" kern="0" cap="none" spc="0" normalizeH="0" baseline="0" noProof="0">
                <a:ln>
                  <a:noFill/>
                </a:ln>
                <a:solidFill>
                  <a:prstClr val="black"/>
                </a:solidFill>
                <a:effectLst/>
                <a:uLnTx/>
                <a:uFillTx/>
              </a:rPr>
              <a:t>Internationale Zusammenarbeit (GIZ) GmbH</a:t>
            </a:r>
          </a:p>
          <a:p>
            <a:pPr marL="0" marR="0" lvl="0" indent="0" defTabSz="1219170" eaLnBrk="1" fontAlgn="auto" latinLnBrk="0" hangingPunct="1">
              <a:lnSpc>
                <a:spcPct val="100000"/>
              </a:lnSpc>
              <a:spcBef>
                <a:spcPts val="0"/>
              </a:spcBef>
              <a:spcAft>
                <a:spcPts val="0"/>
              </a:spcAft>
              <a:buClrTx/>
              <a:buSzTx/>
              <a:buFontTx/>
              <a:buNone/>
              <a:tabLst/>
              <a:defRPr/>
            </a:pPr>
            <a:endParaRPr kumimoji="0" lang="es-ES" sz="1467" b="1"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s-ES" sz="1467" b="0" i="0" u="none" strike="noStrike" kern="0" cap="none" spc="0" normalizeH="0" baseline="0" noProof="0">
                <a:ln>
                  <a:noFill/>
                </a:ln>
                <a:solidFill>
                  <a:prstClr val="black"/>
                </a:solidFill>
                <a:effectLst/>
                <a:uLnTx/>
                <a:uFillTx/>
              </a:rPr>
              <a:t>Domicilios </a:t>
            </a:r>
            <a:r>
              <a:rPr kumimoji="0" lang="es-ES" sz="1467" b="0" i="0" u="none" strike="noStrike" kern="0" cap="none" spc="0" normalizeH="0" baseline="0" noProof="0" dirty="0">
                <a:ln>
                  <a:noFill/>
                </a:ln>
                <a:solidFill>
                  <a:prstClr val="black"/>
                </a:solidFill>
                <a:effectLst/>
                <a:uLnTx/>
                <a:uFillTx/>
              </a:rPr>
              <a:t>de la Sociedad:</a:t>
            </a:r>
            <a:br>
              <a:rPr lang="es-ES" sz="1467" dirty="0"/>
            </a:br>
            <a:r>
              <a:rPr kumimoji="0" lang="es-ES" sz="1467" b="0" i="0" u="none" strike="noStrike" kern="0" cap="none" spc="0" normalizeH="0" baseline="0" noProof="0" dirty="0">
                <a:ln>
                  <a:noFill/>
                </a:ln>
                <a:solidFill>
                  <a:prstClr val="black"/>
                </a:solidFill>
                <a:effectLst/>
                <a:uLnTx/>
                <a:uFillTx/>
              </a:rPr>
              <a:t>Bonn y Eschborn, Alemania</a:t>
            </a:r>
          </a:p>
          <a:p>
            <a:pPr marL="0" marR="0" lvl="0" indent="0" defTabSz="1219170" eaLnBrk="1" fontAlgn="auto" latinLnBrk="0" hangingPunct="1">
              <a:lnSpc>
                <a:spcPct val="100000"/>
              </a:lnSpc>
              <a:spcBef>
                <a:spcPts val="0"/>
              </a:spcBef>
              <a:spcAft>
                <a:spcPts val="0"/>
              </a:spcAft>
              <a:buClrTx/>
              <a:buSzTx/>
              <a:buFontTx/>
              <a:buNone/>
              <a:tabLst/>
              <a:defRPr/>
            </a:pPr>
            <a:endParaRPr kumimoji="0" lang="es-ES" sz="1467" b="0"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s-ES" sz="1467" b="0" i="0" u="none" strike="noStrike" kern="0" cap="none" spc="0" normalizeH="0" baseline="0" noProof="0">
                <a:ln>
                  <a:noFill/>
                </a:ln>
                <a:solidFill>
                  <a:prstClr val="black"/>
                </a:solidFill>
                <a:effectLst/>
                <a:uLnTx/>
                <a:uFillTx/>
              </a:rPr>
              <a:t>Friedrich-Ebert-Allee 36 + 40</a:t>
            </a:r>
            <a:br>
              <a:rPr kumimoji="0" lang="es-ES" sz="1467" b="0" i="0" u="none" strike="noStrike" kern="0" cap="none" spc="0" normalizeH="0" baseline="0" noProof="0">
                <a:ln>
                  <a:noFill/>
                </a:ln>
                <a:solidFill>
                  <a:prstClr val="black"/>
                </a:solidFill>
                <a:effectLst/>
                <a:uLnTx/>
                <a:uFillTx/>
              </a:rPr>
            </a:br>
            <a:r>
              <a:rPr kumimoji="0" lang="es-ES" sz="1467" b="0" i="0" u="none" strike="noStrike" kern="0" cap="none" spc="0" normalizeH="0" baseline="0" noProof="0">
                <a:ln>
                  <a:noFill/>
                </a:ln>
                <a:solidFill>
                  <a:prstClr val="black"/>
                </a:solidFill>
                <a:effectLst/>
                <a:uLnTx/>
                <a:uFillTx/>
              </a:rPr>
              <a:t>53113 Bonn, Alemania</a:t>
            </a:r>
            <a:br>
              <a:rPr kumimoji="0" lang="es-ES" sz="1467" b="0" i="0" u="none" strike="noStrike" kern="0" cap="none" spc="0" normalizeH="0" baseline="0" noProof="0">
                <a:ln>
                  <a:noFill/>
                </a:ln>
                <a:solidFill>
                  <a:prstClr val="black"/>
                </a:solidFill>
                <a:effectLst/>
                <a:uLnTx/>
                <a:uFillTx/>
              </a:rPr>
            </a:br>
            <a:r>
              <a:rPr kumimoji="0" lang="es-ES" sz="1467" b="0" i="0" u="none" strike="noStrike" kern="0" cap="none" spc="0" normalizeH="0" baseline="0" noProof="0">
                <a:ln>
                  <a:noFill/>
                </a:ln>
                <a:solidFill>
                  <a:prstClr val="black"/>
                </a:solidFill>
                <a:effectLst/>
                <a:uLnTx/>
                <a:uFillTx/>
              </a:rPr>
              <a:t>T  +49  228  44 60 - 0</a:t>
            </a:r>
            <a:br>
              <a:rPr kumimoji="0" lang="es-ES" sz="1467" b="0" i="0" u="none" strike="noStrike" kern="0" cap="none" spc="0" normalizeH="0" baseline="0" noProof="0">
                <a:ln>
                  <a:noFill/>
                </a:ln>
                <a:solidFill>
                  <a:prstClr val="black"/>
                </a:solidFill>
                <a:effectLst/>
                <a:uLnTx/>
                <a:uFillTx/>
              </a:rPr>
            </a:br>
            <a:r>
              <a:rPr kumimoji="0" lang="es-ES" sz="1467" b="0" i="0" u="none" strike="noStrike" kern="0" cap="none" spc="0" normalizeH="0" baseline="0" noProof="0">
                <a:ln>
                  <a:noFill/>
                </a:ln>
                <a:solidFill>
                  <a:prstClr val="black"/>
                </a:solidFill>
                <a:effectLst/>
                <a:uLnTx/>
                <a:uFillTx/>
              </a:rPr>
              <a:t>F  +49  228  44 60 - 17 66</a:t>
            </a:r>
          </a:p>
          <a:p>
            <a:pPr marL="0" marR="0" lvl="0" indent="0" defTabSz="1219170" eaLnBrk="1" fontAlgn="auto" latinLnBrk="0" hangingPunct="1">
              <a:lnSpc>
                <a:spcPct val="100000"/>
              </a:lnSpc>
              <a:spcBef>
                <a:spcPts val="0"/>
              </a:spcBef>
              <a:spcAft>
                <a:spcPts val="0"/>
              </a:spcAft>
              <a:buClrTx/>
              <a:buSzTx/>
              <a:buFontTx/>
              <a:buNone/>
              <a:tabLst/>
              <a:defRPr/>
            </a:pPr>
            <a:endParaRPr kumimoji="0" lang="es-ES" sz="1467" b="0"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s-ES" sz="1467" b="0" i="0" u="none" strike="noStrike" kern="0" cap="none" spc="0" normalizeH="0" baseline="0" noProof="0">
                <a:ln>
                  <a:noFill/>
                </a:ln>
                <a:solidFill>
                  <a:prstClr val="black"/>
                </a:solidFill>
                <a:effectLst/>
                <a:uLnTx/>
                <a:uFillTx/>
              </a:rPr>
              <a:t>E  info@giz.de</a:t>
            </a:r>
          </a:p>
          <a:p>
            <a:pPr marL="0" marR="0" lvl="0" indent="0" defTabSz="1219170" eaLnBrk="1" fontAlgn="auto" latinLnBrk="0" hangingPunct="1">
              <a:lnSpc>
                <a:spcPct val="100000"/>
              </a:lnSpc>
              <a:spcBef>
                <a:spcPts val="0"/>
              </a:spcBef>
              <a:spcAft>
                <a:spcPts val="0"/>
              </a:spcAft>
              <a:buClrTx/>
              <a:buSzTx/>
              <a:buFontTx/>
              <a:buNone/>
              <a:tabLst/>
              <a:defRPr/>
            </a:pPr>
            <a:r>
              <a:rPr kumimoji="0" lang="es-ES" sz="1467" b="0" i="0" u="none" strike="noStrike" kern="0" cap="none" spc="0" normalizeH="0" baseline="0" noProof="0">
                <a:ln>
                  <a:noFill/>
                </a:ln>
                <a:solidFill>
                  <a:prstClr val="black"/>
                </a:solidFill>
                <a:effectLst/>
                <a:uLnTx/>
                <a:uFillTx/>
              </a:rPr>
              <a:t>I   </a:t>
            </a:r>
            <a:r>
              <a:rPr kumimoji="0" lang="es-ES" sz="533" b="0" i="0" u="none" strike="noStrike" kern="0" cap="none" spc="0" normalizeH="0" baseline="0" noProof="0">
                <a:ln>
                  <a:noFill/>
                </a:ln>
                <a:solidFill>
                  <a:prstClr val="black"/>
                </a:solidFill>
                <a:effectLst/>
                <a:uLnTx/>
                <a:uFillTx/>
              </a:rPr>
              <a:t> </a:t>
            </a:r>
            <a:r>
              <a:rPr kumimoji="0" lang="es-ES" sz="1467" b="0" i="0" u="none" strike="noStrike" kern="0" cap="none" spc="0" normalizeH="0" baseline="0" noProof="0">
                <a:ln>
                  <a:noFill/>
                </a:ln>
                <a:solidFill>
                  <a:prstClr val="black"/>
                </a:solidFill>
                <a:effectLst/>
                <a:uLnTx/>
                <a:uFillTx/>
              </a:rPr>
              <a:t>www.giz.de</a:t>
            </a:r>
            <a:endParaRPr kumimoji="0" lang="es-ES" sz="1467" b="0" i="0" u="none" strike="noStrike" kern="0" cap="none" spc="0" normalizeH="0" baseline="0" noProof="0" dirty="0">
              <a:ln>
                <a:noFill/>
              </a:ln>
              <a:solidFill>
                <a:prstClr val="black"/>
              </a:solidFill>
              <a:effectLst/>
              <a:uLnTx/>
              <a:uFillTx/>
            </a:endParaRPr>
          </a:p>
        </p:txBody>
      </p:sp>
      <p:sp>
        <p:nvSpPr>
          <p:cNvPr id="20" name="Rechteck 19">
            <a:extLst>
              <a:ext uri="{FF2B5EF4-FFF2-40B4-BE49-F238E27FC236}">
                <a16:creationId xmlns:a16="http://schemas.microsoft.com/office/drawing/2014/main" id="{37982854-A844-4D46-9BB7-0890F958ED69}"/>
              </a:ext>
            </a:extLst>
          </p:cNvPr>
          <p:cNvSpPr/>
          <p:nvPr userDrawn="1"/>
        </p:nvSpPr>
        <p:spPr bwMode="gray">
          <a:xfrm>
            <a:off x="4700586" y="3413820"/>
            <a:ext cx="4294717" cy="995401"/>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1467" b="0" i="0" u="none" strike="noStrike" kern="0" cap="none" spc="0" normalizeH="0" baseline="0" noProof="0">
                <a:ln>
                  <a:noFill/>
                </a:ln>
                <a:solidFill>
                  <a:prstClr val="black"/>
                </a:solidFill>
                <a:effectLst/>
                <a:uLnTx/>
                <a:uFillTx/>
                <a:latin typeface="+mn-lt"/>
                <a:ea typeface="+mn-ea"/>
                <a:cs typeface="+mn-cs"/>
              </a:rPr>
              <a:t>Dag-Hammarskjöld-Weg 1 - 5</a:t>
            </a:r>
            <a:br>
              <a:rPr kumimoji="0" lang="es-ES" sz="1467" b="0" i="0" u="none" strike="noStrike" kern="0" cap="none" spc="0" normalizeH="0" baseline="0" noProof="0">
                <a:ln>
                  <a:noFill/>
                </a:ln>
                <a:solidFill>
                  <a:prstClr val="black"/>
                </a:solidFill>
                <a:effectLst/>
                <a:uLnTx/>
                <a:uFillTx/>
                <a:latin typeface="+mn-lt"/>
                <a:ea typeface="+mn-ea"/>
                <a:cs typeface="+mn-cs"/>
              </a:rPr>
            </a:br>
            <a:r>
              <a:rPr kumimoji="0" lang="es-ES" sz="1467" b="0" i="0" u="none" strike="noStrike" kern="0" cap="none" spc="0" normalizeH="0" baseline="0" noProof="0">
                <a:ln>
                  <a:noFill/>
                </a:ln>
                <a:solidFill>
                  <a:prstClr val="black"/>
                </a:solidFill>
                <a:effectLst/>
                <a:uLnTx/>
                <a:uFillTx/>
                <a:latin typeface="+mn-lt"/>
                <a:ea typeface="+mn-ea"/>
                <a:cs typeface="+mn-cs"/>
              </a:rPr>
              <a:t>65760 Eschborn, </a:t>
            </a:r>
            <a:r>
              <a:rPr kumimoji="0" lang="es-ES" sz="1467" b="0" i="0" u="none" strike="noStrike" kern="0" cap="none" spc="0" normalizeH="0" baseline="0" noProof="0">
                <a:ln>
                  <a:noFill/>
                </a:ln>
                <a:solidFill>
                  <a:prstClr val="black"/>
                </a:solidFill>
                <a:effectLst/>
                <a:uLnTx/>
                <a:uFillTx/>
              </a:rPr>
              <a:t>Alemania</a:t>
            </a:r>
            <a:br>
              <a:rPr kumimoji="0" lang="es-ES" sz="1467" b="0" i="0" u="none" strike="noStrike" kern="0" cap="none" spc="0" normalizeH="0" baseline="0" noProof="0">
                <a:ln>
                  <a:noFill/>
                </a:ln>
                <a:solidFill>
                  <a:prstClr val="black"/>
                </a:solidFill>
                <a:effectLst/>
                <a:uLnTx/>
                <a:uFillTx/>
                <a:latin typeface="+mn-lt"/>
                <a:ea typeface="+mn-ea"/>
                <a:cs typeface="+mn-cs"/>
              </a:rPr>
            </a:br>
            <a:r>
              <a:rPr kumimoji="0" lang="es-ES" sz="1467" b="0" i="0" u="none" strike="noStrike" kern="0" cap="none" spc="0" normalizeH="0" baseline="0" noProof="0">
                <a:ln>
                  <a:noFill/>
                </a:ln>
                <a:solidFill>
                  <a:prstClr val="black"/>
                </a:solidFill>
                <a:effectLst/>
                <a:uLnTx/>
                <a:uFillTx/>
                <a:latin typeface="+mn-lt"/>
                <a:ea typeface="+mn-ea"/>
                <a:cs typeface="+mn-cs"/>
              </a:rPr>
              <a:t>T  +49  61 96  79 - 0</a:t>
            </a:r>
            <a:br>
              <a:rPr kumimoji="0" lang="es-ES" sz="1467" b="0" i="0" u="none" strike="noStrike" kern="0" cap="none" spc="0" normalizeH="0" baseline="0" noProof="0">
                <a:ln>
                  <a:noFill/>
                </a:ln>
                <a:solidFill>
                  <a:prstClr val="black"/>
                </a:solidFill>
                <a:effectLst/>
                <a:uLnTx/>
                <a:uFillTx/>
                <a:latin typeface="+mn-lt"/>
                <a:ea typeface="+mn-ea"/>
                <a:cs typeface="+mn-cs"/>
              </a:rPr>
            </a:br>
            <a:r>
              <a:rPr kumimoji="0" lang="es-ES" sz="1467" b="0" i="0" u="none" strike="noStrike" kern="0" cap="none" spc="0" normalizeH="0" baseline="0" noProof="0">
                <a:ln>
                  <a:noFill/>
                </a:ln>
                <a:solidFill>
                  <a:prstClr val="black"/>
                </a:solidFill>
                <a:effectLst/>
                <a:uLnTx/>
                <a:uFillTx/>
                <a:latin typeface="+mn-lt"/>
                <a:ea typeface="+mn-ea"/>
                <a:cs typeface="+mn-cs"/>
              </a:rPr>
              <a:t>F  +49  61 96  79 - 11 15</a:t>
            </a:r>
            <a:endParaRPr kumimoji="0" lang="es-ES" sz="1467" b="0" i="0" u="none" strike="noStrike" kern="0" cap="none" spc="0" normalizeH="0" baseline="0" noProof="0" dirty="0">
              <a:ln>
                <a:noFill/>
              </a:ln>
              <a:solidFill>
                <a:prstClr val="black"/>
              </a:solidFill>
              <a:effectLst/>
              <a:uLnTx/>
              <a:uFillTx/>
              <a:latin typeface="+mn-lt"/>
              <a:ea typeface="+mn-ea"/>
              <a:cs typeface="+mn-cs"/>
            </a:endParaRPr>
          </a:p>
        </p:txBody>
      </p:sp>
      <p:pic>
        <p:nvPicPr>
          <p:cNvPr id="8" name="logo">
            <a:extLst>
              <a:ext uri="{FF2B5EF4-FFF2-40B4-BE49-F238E27FC236}">
                <a16:creationId xmlns:a16="http://schemas.microsoft.com/office/drawing/2014/main" id="{89CFF6E4-F492-44F6-997D-92E15F612E2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a:ext>
            </a:extLst>
          </a:blip>
          <a:stretch>
            <a:fillRect/>
          </a:stretch>
        </p:blipFill>
        <p:spPr bwMode="gray">
          <a:xfrm>
            <a:off x="1702220" y="5929845"/>
            <a:ext cx="2200291" cy="607280"/>
          </a:xfrm>
          <a:prstGeom prst="rect">
            <a:avLst/>
          </a:prstGeom>
        </p:spPr>
      </p:pic>
    </p:spTree>
    <p:extLst>
      <p:ext uri="{BB962C8B-B14F-4D97-AF65-F5344CB8AC3E}">
        <p14:creationId xmlns:p14="http://schemas.microsoft.com/office/powerpoint/2010/main" val="315441377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ítulo color">
    <p:spTree>
      <p:nvGrpSpPr>
        <p:cNvPr id="1" name=""/>
        <p:cNvGrpSpPr/>
        <p:nvPr/>
      </p:nvGrpSpPr>
      <p:grpSpPr>
        <a:xfrm>
          <a:off x="0" y="0"/>
          <a:ext cx="0" cy="0"/>
          <a:chOff x="0" y="0"/>
          <a:chExt cx="0" cy="0"/>
        </a:xfrm>
      </p:grpSpPr>
      <p:pic>
        <p:nvPicPr>
          <p:cNvPr id="21" name="Grafik 20" descr="Ein Bild, das Kette enthält.&#10;&#10;Automatisch generierte Beschreibung">
            <a:extLst>
              <a:ext uri="{FF2B5EF4-FFF2-40B4-BE49-F238E27FC236}">
                <a16:creationId xmlns:a16="http://schemas.microsoft.com/office/drawing/2014/main" id="{82995FEF-F44E-4720-98FA-B2AE557B1183}"/>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164183" y="165103"/>
            <a:ext cx="11858487" cy="4721860"/>
          </a:xfrm>
          <a:prstGeom prst="rect">
            <a:avLst/>
          </a:prstGeom>
        </p:spPr>
      </p:pic>
      <p:pic>
        <p:nvPicPr>
          <p:cNvPr id="18" name="Grafik 17" descr="Ein Bild, das Säge enthält.&#10;&#10;Automatisch generierte Beschreibung">
            <a:extLst>
              <a:ext uri="{FF2B5EF4-FFF2-40B4-BE49-F238E27FC236}">
                <a16:creationId xmlns:a16="http://schemas.microsoft.com/office/drawing/2014/main" id="{57A5703D-6864-419D-AAFF-48396C4B22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164180" y="846875"/>
            <a:ext cx="11860800" cy="4040085"/>
          </a:xfrm>
          <a:prstGeom prst="rect">
            <a:avLst/>
          </a:prstGeom>
        </p:spPr>
      </p:pic>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4" y="2542199"/>
            <a:ext cx="10628948" cy="960263"/>
          </a:xfrm>
          <a:prstGeom prst="rect">
            <a:avLst/>
          </a:prstGeom>
        </p:spPr>
        <p:txBody>
          <a:bodyPr wrap="square">
            <a:spAutoFit/>
          </a:bodyPr>
          <a:lstStyle>
            <a:lvl1pPr>
              <a:defRPr sz="3467" b="1">
                <a:solidFill>
                  <a:schemeClr val="tx1"/>
                </a:solidFill>
              </a:defRPr>
            </a:lvl1pPr>
          </a:lstStyle>
          <a:p>
            <a:r>
              <a:rPr lang="es-ES" dirty="0"/>
              <a:t>Diapositiva de título/encabezado</a:t>
            </a:r>
            <a:br>
              <a:rPr lang="es-ES" dirty="0"/>
            </a:br>
            <a:r>
              <a:rPr lang="es-ES" dirty="0"/>
              <a:t>con el </a:t>
            </a:r>
            <a:r>
              <a:rPr lang="es-ES" i="1" dirty="0"/>
              <a:t>key visual</a:t>
            </a:r>
            <a:r>
              <a:rPr lang="es-ES" dirty="0"/>
              <a:t> (diseño base) de la GIZ </a:t>
            </a:r>
            <a:r>
              <a:rPr lang="es-ES"/>
              <a:t>en color</a:t>
            </a:r>
            <a:endParaRPr lang="es-ES" dirty="0"/>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s-ES" dirty="0"/>
              <a:t>Este es el subtítulo</a:t>
            </a:r>
          </a:p>
          <a:p>
            <a:r>
              <a:rPr lang="es-ES" dirty="0"/>
              <a:t>Nombre del proyecto | Fecha</a:t>
            </a:r>
          </a:p>
        </p:txBody>
      </p:sp>
      <p:pic>
        <p:nvPicPr>
          <p:cNvPr id="10" name="logo">
            <a:extLst>
              <a:ext uri="{FF2B5EF4-FFF2-40B4-BE49-F238E27FC236}">
                <a16:creationId xmlns:a16="http://schemas.microsoft.com/office/drawing/2014/main" id="{BB915B2F-F90E-4740-9ADA-291A0E63BDE2}"/>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a:ext>
            </a:extLst>
          </a:blip>
          <a:stretch>
            <a:fillRect/>
          </a:stretch>
        </p:blipFill>
        <p:spPr bwMode="gray">
          <a:xfrm>
            <a:off x="916199" y="5422244"/>
            <a:ext cx="3081728" cy="850557"/>
          </a:xfrm>
          <a:prstGeom prst="rect">
            <a:avLst/>
          </a:prstGeom>
        </p:spPr>
      </p:pic>
      <p:sp>
        <p:nvSpPr>
          <p:cNvPr id="13" name="Bar">
            <a:extLst>
              <a:ext uri="{FF2B5EF4-FFF2-40B4-BE49-F238E27FC236}">
                <a16:creationId xmlns:a16="http://schemas.microsoft.com/office/drawing/2014/main" id="{BD21318B-3022-42D5-AB5E-3CB62091D006}"/>
              </a:ext>
            </a:extLst>
          </p:cNvPr>
          <p:cNvSpPr/>
          <p:nvPr userDrawn="1"/>
        </p:nvSpPr>
        <p:spPr bwMode="gray">
          <a:xfrm>
            <a:off x="7158791"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1800" dirty="0" err="1">
              <a:solidFill>
                <a:schemeClr val="tx2"/>
              </a:solidFill>
              <a:latin typeface="Arial" charset="0"/>
            </a:endParaRPr>
          </a:p>
        </p:txBody>
      </p:sp>
    </p:spTree>
    <p:extLst>
      <p:ext uri="{BB962C8B-B14F-4D97-AF65-F5344CB8AC3E}">
        <p14:creationId xmlns:p14="http://schemas.microsoft.com/office/powerpoint/2010/main" val="360044822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ítulo b/n">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F0DB5C6-9E74-4378-9827-68473EFA35F3}"/>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164183" y="165100"/>
            <a:ext cx="11858487" cy="4721861"/>
          </a:xfrm>
          <a:prstGeom prst="rect">
            <a:avLst/>
          </a:prstGeom>
        </p:spPr>
      </p:pic>
      <p:pic>
        <p:nvPicPr>
          <p:cNvPr id="15" name="Grafik 14" descr="Ein Bild, das Säge enthält.&#10;&#10;Automatisch generierte Beschreibung">
            <a:extLst>
              <a:ext uri="{FF2B5EF4-FFF2-40B4-BE49-F238E27FC236}">
                <a16:creationId xmlns:a16="http://schemas.microsoft.com/office/drawing/2014/main" id="{31687CA2-4830-4EA3-B6BE-4D04E1B8363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164180" y="846875"/>
            <a:ext cx="11860800" cy="4040085"/>
          </a:xfrm>
          <a:prstGeom prst="rect">
            <a:avLst/>
          </a:prstGeom>
        </p:spPr>
      </p:pic>
      <p:pic>
        <p:nvPicPr>
          <p:cNvPr id="10" name="logo">
            <a:extLst>
              <a:ext uri="{FF2B5EF4-FFF2-40B4-BE49-F238E27FC236}">
                <a16:creationId xmlns:a16="http://schemas.microsoft.com/office/drawing/2014/main" id="{5020DAB1-6624-4F6F-85BE-D8BE78A1A57E}"/>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a:ext>
            </a:extLst>
          </a:blip>
          <a:stretch>
            <a:fillRect/>
          </a:stretch>
        </p:blipFill>
        <p:spPr bwMode="gray">
          <a:xfrm>
            <a:off x="916199" y="5422244"/>
            <a:ext cx="3081728" cy="850557"/>
          </a:xfrm>
          <a:prstGeom prst="rect">
            <a:avLst/>
          </a:prstGeom>
        </p:spPr>
      </p:pic>
      <p:sp>
        <p:nvSpPr>
          <p:cNvPr id="13" name="Bar">
            <a:extLst>
              <a:ext uri="{FF2B5EF4-FFF2-40B4-BE49-F238E27FC236}">
                <a16:creationId xmlns:a16="http://schemas.microsoft.com/office/drawing/2014/main" id="{8C59F0BE-E094-4F6F-B663-07A571A19A62}"/>
              </a:ext>
            </a:extLst>
          </p:cNvPr>
          <p:cNvSpPr/>
          <p:nvPr userDrawn="1"/>
        </p:nvSpPr>
        <p:spPr bwMode="gray">
          <a:xfrm>
            <a:off x="7158791"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1800" dirty="0"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s-ES" dirty="0"/>
              <a:t>Este es el subtítulo</a:t>
            </a:r>
          </a:p>
          <a:p>
            <a:r>
              <a:rPr lang="es-ES" dirty="0"/>
              <a:t>Nombre del proyecto | Fecha</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4" y="2542199"/>
            <a:ext cx="10628948" cy="960263"/>
          </a:xfrm>
          <a:prstGeom prst="rect">
            <a:avLst/>
          </a:prstGeom>
        </p:spPr>
        <p:txBody>
          <a:bodyPr wrap="square">
            <a:spAutoFit/>
          </a:bodyPr>
          <a:lstStyle>
            <a:lvl1pPr>
              <a:defRPr sz="3467" b="1">
                <a:solidFill>
                  <a:schemeClr val="tx1"/>
                </a:solidFill>
              </a:defRPr>
            </a:lvl1pPr>
          </a:lstStyle>
          <a:p>
            <a:r>
              <a:rPr lang="es-ES" dirty="0"/>
              <a:t>Diapositiva de título/encabezado</a:t>
            </a:r>
            <a:br>
              <a:rPr lang="es-ES" dirty="0"/>
            </a:br>
            <a:r>
              <a:rPr lang="es-ES" dirty="0"/>
              <a:t>con el </a:t>
            </a:r>
            <a:r>
              <a:rPr lang="es-ES" i="1" dirty="0"/>
              <a:t>key visual</a:t>
            </a:r>
            <a:r>
              <a:rPr lang="es-ES" dirty="0"/>
              <a:t> (diseño base) de la GIZ en b/n</a:t>
            </a:r>
          </a:p>
        </p:txBody>
      </p:sp>
    </p:spTree>
    <p:extLst>
      <p:ext uri="{BB962C8B-B14F-4D97-AF65-F5344CB8AC3E}">
        <p14:creationId xmlns:p14="http://schemas.microsoft.com/office/powerpoint/2010/main" val="329718700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ítulo foto">
    <p:spTree>
      <p:nvGrpSpPr>
        <p:cNvPr id="1" name=""/>
        <p:cNvGrpSpPr/>
        <p:nvPr/>
      </p:nvGrpSpPr>
      <p:grpSpPr>
        <a:xfrm>
          <a:off x="0" y="0"/>
          <a:ext cx="0" cy="0"/>
          <a:chOff x="0" y="0"/>
          <a:chExt cx="0" cy="0"/>
        </a:xfrm>
      </p:grpSpPr>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70601"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3" y="165103"/>
            <a:ext cx="11858487" cy="4721860"/>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s-ES"/>
              <a:t>.</a:t>
            </a:r>
            <a:endParaRPr lang="es-ES" dirty="0"/>
          </a:p>
        </p:txBody>
      </p:sp>
      <p:sp>
        <p:nvSpPr>
          <p:cNvPr id="3" name="1.">
            <a:extLst>
              <a:ext uri="{FF2B5EF4-FFF2-40B4-BE49-F238E27FC236}">
                <a16:creationId xmlns:a16="http://schemas.microsoft.com/office/drawing/2014/main" id="{6C4143CA-4DB1-41D8-8702-2CD00961FDB5}"/>
              </a:ext>
            </a:extLst>
          </p:cNvPr>
          <p:cNvSpPr/>
          <p:nvPr userDrawn="1"/>
        </p:nvSpPr>
        <p:spPr bwMode="gray">
          <a:xfrm>
            <a:off x="5101391" y="170889"/>
            <a:ext cx="1968500" cy="674031"/>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1. Haga clic en este símbolo para añadir una nueva fotografía.</a:t>
            </a:r>
          </a:p>
        </p:txBody>
      </p:sp>
      <p:sp>
        <p:nvSpPr>
          <p:cNvPr id="16" name="2.">
            <a:extLst>
              <a:ext uri="{FF2B5EF4-FFF2-40B4-BE49-F238E27FC236}">
                <a16:creationId xmlns:a16="http://schemas.microsoft.com/office/drawing/2014/main" id="{8F222F02-A2DC-42E9-84D4-4ACEFEE70A4D}"/>
              </a:ext>
            </a:extLst>
          </p:cNvPr>
          <p:cNvSpPr/>
          <p:nvPr userDrawn="1"/>
        </p:nvSpPr>
        <p:spPr bwMode="gray">
          <a:xfrm>
            <a:off x="7259625" y="170887"/>
            <a:ext cx="1968500" cy="674031"/>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2. Para restablecer </a:t>
            </a:r>
            <a:br>
              <a:rPr kumimoji="0" lang="es-ES" sz="1400" b="0" i="0" u="none" strike="noStrike" kern="1200" cap="none" spc="0" normalizeH="0" baseline="0" noProof="0" dirty="0">
                <a:ln>
                  <a:noFill/>
                </a:ln>
                <a:solidFill>
                  <a:prstClr val="black"/>
                </a:solidFill>
                <a:effectLst/>
                <a:uLnTx/>
                <a:uFillTx/>
                <a:latin typeface="+mn-lt"/>
              </a:rPr>
            </a:br>
            <a:r>
              <a:rPr kumimoji="0" lang="es-ES" sz="1400" b="0" i="0" u="none" strike="noStrike" kern="1200" cap="none" spc="0" normalizeH="0" baseline="0" noProof="0" dirty="0">
                <a:ln>
                  <a:noFill/>
                </a:ln>
                <a:solidFill>
                  <a:prstClr val="black"/>
                </a:solidFill>
                <a:effectLst/>
                <a:uLnTx/>
                <a:uFillTx/>
                <a:latin typeface="+mn-lt"/>
              </a:rPr>
              <a:t>el diseño de la diapositiva:</a:t>
            </a:r>
          </a:p>
        </p:txBody>
      </p:sp>
      <p:sp>
        <p:nvSpPr>
          <p:cNvPr id="23" name="3.">
            <a:extLst>
              <a:ext uri="{FF2B5EF4-FFF2-40B4-BE49-F238E27FC236}">
                <a16:creationId xmlns:a16="http://schemas.microsoft.com/office/drawing/2014/main" id="{C15972D1-066C-49B6-94E5-4A7A0A3B2587}"/>
              </a:ext>
            </a:extLst>
          </p:cNvPr>
          <p:cNvSpPr/>
          <p:nvPr userDrawn="1"/>
        </p:nvSpPr>
        <p:spPr bwMode="gray">
          <a:xfrm>
            <a:off x="9618990" y="170889"/>
            <a:ext cx="2695785" cy="8679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3. En caso necesario, escoja una parte de la fotografía mediante “Recortar”.</a:t>
            </a:r>
            <a:br>
              <a:rPr lang="es-ES" sz="1400" dirty="0"/>
            </a:br>
            <a:endParaRPr kumimoji="0" lang="es-ES" sz="1400" b="0" i="0" u="none" strike="noStrike" kern="1200" cap="none" spc="0" normalizeH="0" baseline="0" noProof="0" dirty="0">
              <a:ln>
                <a:noFill/>
              </a:ln>
              <a:solidFill>
                <a:prstClr val="black"/>
              </a:solidFill>
              <a:effectLst/>
              <a:uLnTx/>
              <a:uFillTx/>
              <a:latin typeface="+mn-lt"/>
              <a:ea typeface="+mn-ea"/>
              <a:cs typeface="+mn-cs"/>
            </a:endParaRPr>
          </a:p>
        </p:txBody>
      </p:sp>
      <p:pic>
        <p:nvPicPr>
          <p:cNvPr id="11" name="logo">
            <a:extLst>
              <a:ext uri="{FF2B5EF4-FFF2-40B4-BE49-F238E27FC236}">
                <a16:creationId xmlns:a16="http://schemas.microsoft.com/office/drawing/2014/main" id="{F8081F88-CBA8-4146-B984-924F5BAE435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a:ext>
            </a:extLst>
          </a:blip>
          <a:stretch>
            <a:fillRect/>
          </a:stretch>
        </p:blipFill>
        <p:spPr bwMode="gray">
          <a:xfrm>
            <a:off x="916199" y="5422244"/>
            <a:ext cx="3081728" cy="850557"/>
          </a:xfrm>
          <a:prstGeom prst="rect">
            <a:avLst/>
          </a:prstGeom>
        </p:spPr>
      </p:pic>
      <p:sp>
        <p:nvSpPr>
          <p:cNvPr id="17" name="Bar">
            <a:extLst>
              <a:ext uri="{FF2B5EF4-FFF2-40B4-BE49-F238E27FC236}">
                <a16:creationId xmlns:a16="http://schemas.microsoft.com/office/drawing/2014/main" id="{F01B0C4A-732E-4BC2-A2D7-A086E4E5403B}"/>
              </a:ext>
            </a:extLst>
          </p:cNvPr>
          <p:cNvSpPr/>
          <p:nvPr userDrawn="1"/>
        </p:nvSpPr>
        <p:spPr bwMode="gray">
          <a:xfrm>
            <a:off x="7158791"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1800" dirty="0" err="1">
              <a:solidFill>
                <a:schemeClr val="tx2"/>
              </a:solidFill>
              <a:latin typeface="Arial" charset="0"/>
            </a:endParaRPr>
          </a:p>
        </p:txBody>
      </p:sp>
      <p:sp>
        <p:nvSpPr>
          <p:cNvPr id="9" name="how">
            <a:extLst>
              <a:ext uri="{FF2B5EF4-FFF2-40B4-BE49-F238E27FC236}">
                <a16:creationId xmlns:a16="http://schemas.microsoft.com/office/drawing/2014/main" id="{B4432FF7-B852-4F03-B6BA-EEC7AD563D82}"/>
              </a:ext>
            </a:extLst>
          </p:cNvPr>
          <p:cNvSpPr txBox="1"/>
          <p:nvPr userDrawn="1"/>
        </p:nvSpPr>
        <p:spPr bwMode="gray">
          <a:xfrm>
            <a:off x="-6054601" y="237067"/>
            <a:ext cx="5973110"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Haga clic en la imagen que figura sobre la diapositiva.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Elimine la imagen mediante la tecla “Supr”.</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 Haga clic en el pequeño símbolo situado en el centro de la página.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Seleccione una fotografía.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“Inicio/Restablecer” para restablecer el diseño de la diapositiva.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En caso necesario, escoja una parte de la fotografía mediante “Formato/Recortar”.</a:t>
            </a:r>
          </a:p>
        </p:txBody>
      </p: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3" y="846875"/>
            <a:ext cx="11858487" cy="4040085"/>
          </a:xfrm>
          <a:prstGeom prst="rect">
            <a:avLst/>
          </a:prstGeom>
          <a:blipFill dpi="0" rotWithShape="1">
            <a:blip r:embed="rId4" cstate="screen">
              <a:alphaModFix amt="80000"/>
              <a:extLst>
                <a:ext uri="{28A0092B-C50C-407E-A947-70E740481C1C}">
                  <a14:useLocalDpi xmlns:a14="http://schemas.microsoft.com/office/drawing/2010/main"/>
                </a:ext>
              </a:extLst>
            </a:blip>
            <a:srcRect/>
            <a:stretch>
              <a:fillRect/>
            </a:stretch>
          </a:blipFill>
        </p:spPr>
        <p:txBody>
          <a:bodyPr wrap="square" lIns="576000" bIns="1036800" anchor="b">
            <a:noAutofit/>
          </a:bodyPr>
          <a:lstStyle>
            <a:lvl1pPr>
              <a:defRPr sz="3467" b="1">
                <a:solidFill>
                  <a:schemeClr val="tx1"/>
                </a:solidFill>
              </a:defRPr>
            </a:lvl1pPr>
          </a:lstStyle>
          <a:p>
            <a:r>
              <a:rPr lang="es-ES" dirty="0"/>
              <a:t>Diapositiva de título/encabezado</a:t>
            </a:r>
            <a:br>
              <a:rPr lang="es-ES" dirty="0"/>
            </a:br>
            <a:r>
              <a:rPr lang="es-ES" dirty="0"/>
              <a:t>con fotografía de fondo (sustituible)</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s-ES" dirty="0"/>
              <a:t>Este es el subtítulo</a:t>
            </a:r>
          </a:p>
          <a:p>
            <a:r>
              <a:rPr lang="es-ES" dirty="0"/>
              <a:t>Nombre del proyecto | Fecha</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gray">
          <a:xfrm>
            <a:off x="9943557" y="1966810"/>
            <a:ext cx="1662545" cy="1147156"/>
          </a:xfrm>
          <a:prstGeom prst="rect">
            <a:avLst/>
          </a:prstGeom>
        </p:spPr>
      </p:pic>
      <p:pic>
        <p:nvPicPr>
          <p:cNvPr id="7" name="Grafik 6" descr="Ein Bild, das Screenshot enthält.&#10;&#10;Automatisch generierte Beschreibung">
            <a:extLst>
              <a:ext uri="{FF2B5EF4-FFF2-40B4-BE49-F238E27FC236}">
                <a16:creationId xmlns:a16="http://schemas.microsoft.com/office/drawing/2014/main" id="{6E759A33-1ECA-4EA3-8A06-178E18BF7040}"/>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9923388" y="1195292"/>
            <a:ext cx="569321" cy="650189"/>
          </a:xfrm>
          <a:prstGeom prst="rect">
            <a:avLst/>
          </a:prstGeom>
        </p:spPr>
      </p:pic>
      <p:pic>
        <p:nvPicPr>
          <p:cNvPr id="14" name="Grafik 13" descr="Ein Bild, das Screenshot enthält.&#10;&#10;Automatisch generierte Beschreibung">
            <a:extLst>
              <a:ext uri="{FF2B5EF4-FFF2-40B4-BE49-F238E27FC236}">
                <a16:creationId xmlns:a16="http://schemas.microsoft.com/office/drawing/2014/main" id="{1D0320E8-0618-47ED-906F-B50495B1344A}"/>
              </a:ext>
            </a:extLst>
          </p:cNvPr>
          <p:cNvPicPr>
            <a:picLocks/>
          </p:cNvPicPr>
          <p:nvPr userDrawn="1"/>
        </p:nvPicPr>
        <p:blipFill>
          <a:blip r:embed="rId7" cstate="screen">
            <a:extLst>
              <a:ext uri="{28A0092B-C50C-407E-A947-70E740481C1C}">
                <a14:useLocalDpi xmlns:a14="http://schemas.microsoft.com/office/drawing/2010/main"/>
              </a:ext>
            </a:extLst>
          </a:blip>
          <a:stretch>
            <a:fillRect/>
          </a:stretch>
        </p:blipFill>
        <p:spPr>
          <a:xfrm>
            <a:off x="7396601" y="1034676"/>
            <a:ext cx="2117468" cy="866995"/>
          </a:xfrm>
          <a:prstGeom prst="rect">
            <a:avLst/>
          </a:prstGeom>
        </p:spPr>
      </p:pic>
      <p:sp>
        <p:nvSpPr>
          <p:cNvPr id="30" name="Rechteck 29">
            <a:extLst>
              <a:ext uri="{FF2B5EF4-FFF2-40B4-BE49-F238E27FC236}">
                <a16:creationId xmlns:a16="http://schemas.microsoft.com/office/drawing/2014/main" id="{6FF6D387-2574-4BA6-B4A7-0BA8C8D78909}"/>
              </a:ext>
            </a:extLst>
          </p:cNvPr>
          <p:cNvSpPr/>
          <p:nvPr userDrawn="1"/>
        </p:nvSpPr>
        <p:spPr bwMode="gray">
          <a:xfrm>
            <a:off x="8723335" y="1492655"/>
            <a:ext cx="748399" cy="23994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1" name="Rechteck">
            <a:extLst>
              <a:ext uri="{FF2B5EF4-FFF2-40B4-BE49-F238E27FC236}">
                <a16:creationId xmlns:a16="http://schemas.microsoft.com/office/drawing/2014/main" id="{30B8DCF8-4B33-4369-AF13-3EEB54C82C4D}"/>
              </a:ext>
            </a:extLst>
          </p:cNvPr>
          <p:cNvSpPr/>
          <p:nvPr userDrawn="1"/>
        </p:nvSpPr>
        <p:spPr bwMode="gray">
          <a:xfrm>
            <a:off x="9976555" y="1279681"/>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5379632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ítulo gráfico/imagen s. fondo">
    <p:spTree>
      <p:nvGrpSpPr>
        <p:cNvPr id="1" name=""/>
        <p:cNvGrpSpPr/>
        <p:nvPr/>
      </p:nvGrpSpPr>
      <p:grpSpPr>
        <a:xfrm>
          <a:off x="0" y="0"/>
          <a:ext cx="0" cy="0"/>
          <a:chOff x="0" y="0"/>
          <a:chExt cx="0" cy="0"/>
        </a:xfrm>
      </p:grpSpPr>
      <p:cxnSp>
        <p:nvCxnSpPr>
          <p:cNvPr id="18" name="Gerade Verbindung mit Pfeil 17">
            <a:extLst>
              <a:ext uri="{FF2B5EF4-FFF2-40B4-BE49-F238E27FC236}">
                <a16:creationId xmlns:a16="http://schemas.microsoft.com/office/drawing/2014/main" id="{B3069BFA-978F-4C67-9E31-417DAEA6D762}"/>
              </a:ext>
            </a:extLst>
          </p:cNvPr>
          <p:cNvCxnSpPr/>
          <p:nvPr userDrawn="1"/>
        </p:nvCxnSpPr>
        <p:spPr bwMode="gray">
          <a:xfrm>
            <a:off x="6070601"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20" name="1.">
            <a:extLst>
              <a:ext uri="{FF2B5EF4-FFF2-40B4-BE49-F238E27FC236}">
                <a16:creationId xmlns:a16="http://schemas.microsoft.com/office/drawing/2014/main" id="{67681DD3-675E-4A00-BAD1-E15F86B46A3B}"/>
              </a:ext>
            </a:extLst>
          </p:cNvPr>
          <p:cNvSpPr/>
          <p:nvPr userDrawn="1"/>
        </p:nvSpPr>
        <p:spPr bwMode="gray">
          <a:xfrm>
            <a:off x="5101391" y="170889"/>
            <a:ext cx="1968500" cy="674031"/>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1. Haga clic en este símbolo para añadir una nueva fotografía.</a:t>
            </a:r>
          </a:p>
        </p:txBody>
      </p:sp>
      <p:sp>
        <p:nvSpPr>
          <p:cNvPr id="21" name="2.">
            <a:extLst>
              <a:ext uri="{FF2B5EF4-FFF2-40B4-BE49-F238E27FC236}">
                <a16:creationId xmlns:a16="http://schemas.microsoft.com/office/drawing/2014/main" id="{4A7AC98E-3BC8-4F55-9CC0-5C2F02EAA809}"/>
              </a:ext>
            </a:extLst>
          </p:cNvPr>
          <p:cNvSpPr/>
          <p:nvPr userDrawn="1"/>
        </p:nvSpPr>
        <p:spPr bwMode="gray">
          <a:xfrm>
            <a:off x="7259625" y="170887"/>
            <a:ext cx="1968500" cy="674031"/>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2. Para restablecer </a:t>
            </a:r>
            <a:br>
              <a:rPr kumimoji="0" lang="es-ES" sz="1400" b="0" i="0" u="none" strike="noStrike" kern="1200" cap="none" spc="0" normalizeH="0" baseline="0" noProof="0" dirty="0">
                <a:ln>
                  <a:noFill/>
                </a:ln>
                <a:solidFill>
                  <a:prstClr val="black"/>
                </a:solidFill>
                <a:effectLst/>
                <a:uLnTx/>
                <a:uFillTx/>
                <a:latin typeface="+mn-lt"/>
              </a:rPr>
            </a:br>
            <a:r>
              <a:rPr kumimoji="0" lang="es-ES" sz="1400" b="0" i="0" u="none" strike="noStrike" kern="1200" cap="none" spc="0" normalizeH="0" baseline="0" noProof="0" dirty="0">
                <a:ln>
                  <a:noFill/>
                </a:ln>
                <a:solidFill>
                  <a:prstClr val="black"/>
                </a:solidFill>
                <a:effectLst/>
                <a:uLnTx/>
                <a:uFillTx/>
                <a:latin typeface="+mn-lt"/>
              </a:rPr>
              <a:t>el diseño de la diapositiva:</a:t>
            </a:r>
          </a:p>
        </p:txBody>
      </p:sp>
      <p:sp>
        <p:nvSpPr>
          <p:cNvPr id="22" name="3.">
            <a:extLst>
              <a:ext uri="{FF2B5EF4-FFF2-40B4-BE49-F238E27FC236}">
                <a16:creationId xmlns:a16="http://schemas.microsoft.com/office/drawing/2014/main" id="{F208DCCA-928B-424C-9EEC-A75484E04416}"/>
              </a:ext>
            </a:extLst>
          </p:cNvPr>
          <p:cNvSpPr/>
          <p:nvPr userDrawn="1"/>
        </p:nvSpPr>
        <p:spPr bwMode="gray">
          <a:xfrm>
            <a:off x="9618990" y="170889"/>
            <a:ext cx="2695785" cy="8679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3. En caso necesario, escoja una parte de la fotografía mediante “Recortar”.</a:t>
            </a:r>
            <a:br>
              <a:rPr lang="es-ES" sz="1400" dirty="0"/>
            </a:br>
            <a:endParaRPr kumimoji="0" lang="es-ES" sz="1400" b="0" i="0" u="none" strike="noStrike" kern="1200" cap="none" spc="0" normalizeH="0" baseline="0" noProof="0" dirty="0">
              <a:ln>
                <a:noFill/>
              </a:ln>
              <a:solidFill>
                <a:prstClr val="black"/>
              </a:solidFill>
              <a:effectLst/>
              <a:uLnTx/>
              <a:uFillTx/>
              <a:latin typeface="+mn-lt"/>
              <a:ea typeface="+mn-ea"/>
              <a:cs typeface="+mn-cs"/>
            </a:endParaRPr>
          </a:p>
        </p:txBody>
      </p:sp>
      <p:sp>
        <p:nvSpPr>
          <p:cNvPr id="24" name="how">
            <a:extLst>
              <a:ext uri="{FF2B5EF4-FFF2-40B4-BE49-F238E27FC236}">
                <a16:creationId xmlns:a16="http://schemas.microsoft.com/office/drawing/2014/main" id="{AFBA0602-9708-4EDC-B6FA-8AD86D8E1F37}"/>
              </a:ext>
            </a:extLst>
          </p:cNvPr>
          <p:cNvSpPr txBox="1"/>
          <p:nvPr userDrawn="1"/>
        </p:nvSpPr>
        <p:spPr bwMode="gray">
          <a:xfrm>
            <a:off x="-6054601" y="237067"/>
            <a:ext cx="5973110"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Haga clic en la imagen que figura sobre la diapositiva.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Elimine la imagen mediante la tecla “Supr”.</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 Haga clic en el pequeño símbolo situado en el centro de la página.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Seleccione una fotografía.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“Inicio/Restablecer” para restablecer el diseño de la diapositiva.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En caso necesario, escoja una parte de la fotografía mediante “Formato/Recortar”.</a:t>
            </a:r>
          </a:p>
        </p:txBody>
      </p:sp>
      <p:sp>
        <p:nvSpPr>
          <p:cNvPr id="25" name="Dreieck">
            <a:extLst>
              <a:ext uri="{FF2B5EF4-FFF2-40B4-BE49-F238E27FC236}">
                <a16:creationId xmlns:a16="http://schemas.microsoft.com/office/drawing/2014/main" id="{A6BCBC9F-6F1E-46DB-BE0E-4AB250A95ABB}"/>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27" name="Grafik 26" descr="Ein Bild, das Screenshot enthält.&#10;&#10;Automatisch generierte Beschreibung">
            <a:extLst>
              <a:ext uri="{FF2B5EF4-FFF2-40B4-BE49-F238E27FC236}">
                <a16:creationId xmlns:a16="http://schemas.microsoft.com/office/drawing/2014/main" id="{5EA5AE47-4303-479A-A4CE-C6714052B6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923388" y="1195292"/>
            <a:ext cx="569321" cy="650189"/>
          </a:xfrm>
          <a:prstGeom prst="rect">
            <a:avLst/>
          </a:prstGeom>
        </p:spPr>
      </p:pic>
      <p:pic>
        <p:nvPicPr>
          <p:cNvPr id="37" name="Grafik 36" descr="Ein Bild, das Screenshot enthält.&#10;&#10;Automatisch generierte Beschreibung">
            <a:extLst>
              <a:ext uri="{FF2B5EF4-FFF2-40B4-BE49-F238E27FC236}">
                <a16:creationId xmlns:a16="http://schemas.microsoft.com/office/drawing/2014/main" id="{DEFCF13F-40E6-4D21-9F63-9ED573FF7001}"/>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396601" y="1034676"/>
            <a:ext cx="2117468" cy="866995"/>
          </a:xfrm>
          <a:prstGeom prst="rect">
            <a:avLst/>
          </a:prstGeom>
        </p:spPr>
      </p:pic>
      <p:sp>
        <p:nvSpPr>
          <p:cNvPr id="38" name="Rechteck 37">
            <a:extLst>
              <a:ext uri="{FF2B5EF4-FFF2-40B4-BE49-F238E27FC236}">
                <a16:creationId xmlns:a16="http://schemas.microsoft.com/office/drawing/2014/main" id="{722FCDA7-AE82-4333-AB93-A44BC5E8037E}"/>
              </a:ext>
            </a:extLst>
          </p:cNvPr>
          <p:cNvSpPr/>
          <p:nvPr userDrawn="1"/>
        </p:nvSpPr>
        <p:spPr bwMode="gray">
          <a:xfrm>
            <a:off x="8723335" y="1492655"/>
            <a:ext cx="748399" cy="23994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9" name="Rechteck">
            <a:extLst>
              <a:ext uri="{FF2B5EF4-FFF2-40B4-BE49-F238E27FC236}">
                <a16:creationId xmlns:a16="http://schemas.microsoft.com/office/drawing/2014/main" id="{5E7A84D2-4022-4241-8349-BBF09C28EBC9}"/>
              </a:ext>
            </a:extLst>
          </p:cNvPr>
          <p:cNvSpPr/>
          <p:nvPr userDrawn="1"/>
        </p:nvSpPr>
        <p:spPr bwMode="gray">
          <a:xfrm>
            <a:off x="9976555" y="1279681"/>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1" name="logo">
            <a:extLst>
              <a:ext uri="{FF2B5EF4-FFF2-40B4-BE49-F238E27FC236}">
                <a16:creationId xmlns:a16="http://schemas.microsoft.com/office/drawing/2014/main" id="{F8081F88-CBA8-4146-B984-924F5BAE4350}"/>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a:ext>
            </a:extLst>
          </a:blip>
          <a:stretch>
            <a:fillRect/>
          </a:stretch>
        </p:blipFill>
        <p:spPr bwMode="gray">
          <a:xfrm>
            <a:off x="916199" y="5422244"/>
            <a:ext cx="3081728" cy="850557"/>
          </a:xfrm>
          <a:prstGeom prst="rect">
            <a:avLst/>
          </a:prstGeom>
        </p:spPr>
      </p:pic>
      <p:sp>
        <p:nvSpPr>
          <p:cNvPr id="17" name="Bar">
            <a:extLst>
              <a:ext uri="{FF2B5EF4-FFF2-40B4-BE49-F238E27FC236}">
                <a16:creationId xmlns:a16="http://schemas.microsoft.com/office/drawing/2014/main" id="{F01B0C4A-732E-4BC2-A2D7-A086E4E5403B}"/>
              </a:ext>
            </a:extLst>
          </p:cNvPr>
          <p:cNvSpPr/>
          <p:nvPr userDrawn="1"/>
        </p:nvSpPr>
        <p:spPr bwMode="gray">
          <a:xfrm>
            <a:off x="7158791"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1800" dirty="0" err="1">
              <a:solidFill>
                <a:schemeClr val="tx2"/>
              </a:solidFill>
              <a:latin typeface="Arial" charset="0"/>
            </a:endParaRPr>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3" y="165103"/>
            <a:ext cx="11858487" cy="4721860"/>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s-ES"/>
              <a:t>.</a:t>
            </a:r>
            <a:endParaRPr lang="es-ES" dirty="0"/>
          </a:p>
        </p:txBody>
      </p:sp>
      <p:sp>
        <p:nvSpPr>
          <p:cNvPr id="28" name="Headline">
            <a:extLst>
              <a:ext uri="{FF2B5EF4-FFF2-40B4-BE49-F238E27FC236}">
                <a16:creationId xmlns:a16="http://schemas.microsoft.com/office/drawing/2014/main" id="{813E0E27-07DF-4161-8BD6-EBA305CB5161}"/>
              </a:ext>
            </a:extLst>
          </p:cNvPr>
          <p:cNvSpPr>
            <a:spLocks noGrp="1"/>
          </p:cNvSpPr>
          <p:nvPr>
            <p:ph type="title" hasCustomPrompt="1"/>
          </p:nvPr>
        </p:nvSpPr>
        <p:spPr bwMode="gray">
          <a:xfrm>
            <a:off x="164183" y="846875"/>
            <a:ext cx="11858487" cy="4040085"/>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p:spPr>
        <p:txBody>
          <a:bodyPr wrap="square" lIns="576000" bIns="1036800" anchor="b">
            <a:noAutofit/>
          </a:bodyPr>
          <a:lstStyle>
            <a:lvl1pPr>
              <a:defRPr sz="3467" b="1">
                <a:solidFill>
                  <a:schemeClr val="tx1"/>
                </a:solidFill>
              </a:defRPr>
            </a:lvl1pPr>
          </a:lstStyle>
          <a:p>
            <a:r>
              <a:rPr lang="es-ES" dirty="0"/>
              <a:t>Diapositiva de título con fondo blanco para ilustración/imagen sin fondo (</a:t>
            </a:r>
            <a:r>
              <a:rPr lang="es-ES"/>
              <a:t>sustituible)</a:t>
            </a:r>
            <a:endParaRPr lang="es-ES" dirty="0"/>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s-ES" dirty="0"/>
              <a:t>Este es el subtítulo</a:t>
            </a:r>
          </a:p>
          <a:p>
            <a:r>
              <a:rPr lang="es-ES" dirty="0"/>
              <a:t>Nombre del proyecto | Fecha</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bwMode="gray">
          <a:xfrm>
            <a:off x="10396672" y="1966810"/>
            <a:ext cx="1662545" cy="1147156"/>
          </a:xfrm>
          <a:prstGeom prst="rect">
            <a:avLst/>
          </a:prstGeom>
        </p:spPr>
      </p:pic>
    </p:spTree>
    <p:extLst>
      <p:ext uri="{BB962C8B-B14F-4D97-AF65-F5344CB8AC3E}">
        <p14:creationId xmlns:p14="http://schemas.microsoft.com/office/powerpoint/2010/main" val="330154125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ítulo (altern.)">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5020DAB1-6624-4F6F-85BE-D8BE78A1A57E}"/>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a:ext>
            </a:extLst>
          </a:blip>
          <a:stretch>
            <a:fillRect/>
          </a:stretch>
        </p:blipFill>
        <p:spPr bwMode="gray">
          <a:xfrm>
            <a:off x="916199" y="5422244"/>
            <a:ext cx="3081728" cy="850557"/>
          </a:xfrm>
          <a:prstGeom prst="rect">
            <a:avLst/>
          </a:prstGeom>
        </p:spPr>
      </p:pic>
      <p:sp>
        <p:nvSpPr>
          <p:cNvPr id="13" name="Bar">
            <a:extLst>
              <a:ext uri="{FF2B5EF4-FFF2-40B4-BE49-F238E27FC236}">
                <a16:creationId xmlns:a16="http://schemas.microsoft.com/office/drawing/2014/main" id="{8C59F0BE-E094-4F6F-B663-07A571A19A62}"/>
              </a:ext>
            </a:extLst>
          </p:cNvPr>
          <p:cNvSpPr/>
          <p:nvPr userDrawn="1"/>
        </p:nvSpPr>
        <p:spPr bwMode="gray">
          <a:xfrm>
            <a:off x="7158791"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1800" dirty="0"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s-ES" dirty="0"/>
              <a:t>Este es el subtítulo</a:t>
            </a:r>
          </a:p>
          <a:p>
            <a:r>
              <a:rPr lang="es-ES" dirty="0"/>
              <a:t>Nombre del proyecto | Fecha</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4" y="2542201"/>
            <a:ext cx="10628948" cy="960263"/>
          </a:xfrm>
          <a:prstGeom prst="rect">
            <a:avLst/>
          </a:prstGeom>
        </p:spPr>
        <p:txBody>
          <a:bodyPr wrap="square">
            <a:spAutoFit/>
          </a:bodyPr>
          <a:lstStyle>
            <a:lvl1pPr>
              <a:defRPr sz="3467" b="1">
                <a:solidFill>
                  <a:schemeClr val="tx1"/>
                </a:solidFill>
              </a:defRPr>
            </a:lvl1pPr>
          </a:lstStyle>
          <a:p>
            <a:r>
              <a:rPr lang="es-ES" dirty="0"/>
              <a:t>Diapositiva de título </a:t>
            </a:r>
            <a:br>
              <a:rPr lang="es-ES" dirty="0"/>
            </a:br>
            <a:r>
              <a:rPr lang="es-ES" dirty="0"/>
              <a:t>(opción alternativa sin foto</a:t>
            </a:r>
            <a:r>
              <a:rPr lang="es-ES"/>
              <a:t>) </a:t>
            </a:r>
            <a:endParaRPr lang="es-ES" dirty="0"/>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64182" y="165103"/>
            <a:ext cx="5044017" cy="1340924"/>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236752305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ítulo gráfico/imagen s. fondo">
    <p:spTree>
      <p:nvGrpSpPr>
        <p:cNvPr id="1" name=""/>
        <p:cNvGrpSpPr/>
        <p:nvPr/>
      </p:nvGrpSpPr>
      <p:grpSpPr>
        <a:xfrm>
          <a:off x="0" y="0"/>
          <a:ext cx="0" cy="0"/>
          <a:chOff x="0" y="0"/>
          <a:chExt cx="0" cy="0"/>
        </a:xfrm>
      </p:grpSpPr>
      <p:cxnSp>
        <p:nvCxnSpPr>
          <p:cNvPr id="18" name="Gerade Verbindung mit Pfeil 17">
            <a:extLst>
              <a:ext uri="{FF2B5EF4-FFF2-40B4-BE49-F238E27FC236}">
                <a16:creationId xmlns:a16="http://schemas.microsoft.com/office/drawing/2014/main" id="{B3069BFA-978F-4C67-9E31-417DAEA6D762}"/>
              </a:ext>
            </a:extLst>
          </p:cNvPr>
          <p:cNvCxnSpPr/>
          <p:nvPr userDrawn="1"/>
        </p:nvCxnSpPr>
        <p:spPr bwMode="gray">
          <a:xfrm>
            <a:off x="60706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20" name="1.">
            <a:extLst>
              <a:ext uri="{FF2B5EF4-FFF2-40B4-BE49-F238E27FC236}">
                <a16:creationId xmlns:a16="http://schemas.microsoft.com/office/drawing/2014/main" id="{67681DD3-675E-4A00-BAD1-E15F86B46A3B}"/>
              </a:ext>
            </a:extLst>
          </p:cNvPr>
          <p:cNvSpPr/>
          <p:nvPr userDrawn="1"/>
        </p:nvSpPr>
        <p:spPr bwMode="gray">
          <a:xfrm>
            <a:off x="5101390" y="170887"/>
            <a:ext cx="1968500" cy="674031"/>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1. Haga clic en este símbolo para añadir una nueva fotografía.</a:t>
            </a:r>
          </a:p>
        </p:txBody>
      </p:sp>
      <p:sp>
        <p:nvSpPr>
          <p:cNvPr id="21" name="2.">
            <a:extLst>
              <a:ext uri="{FF2B5EF4-FFF2-40B4-BE49-F238E27FC236}">
                <a16:creationId xmlns:a16="http://schemas.microsoft.com/office/drawing/2014/main" id="{4A7AC98E-3BC8-4F55-9CC0-5C2F02EAA809}"/>
              </a:ext>
            </a:extLst>
          </p:cNvPr>
          <p:cNvSpPr/>
          <p:nvPr userDrawn="1"/>
        </p:nvSpPr>
        <p:spPr bwMode="gray">
          <a:xfrm>
            <a:off x="7259623" y="170887"/>
            <a:ext cx="1968500" cy="674031"/>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2. Para restablecer </a:t>
            </a:r>
            <a:br>
              <a:rPr kumimoji="0" lang="es-ES" sz="1400" b="0" i="0" u="none" strike="noStrike" kern="1200" cap="none" spc="0" normalizeH="0" baseline="0" noProof="0" dirty="0">
                <a:ln>
                  <a:noFill/>
                </a:ln>
                <a:solidFill>
                  <a:prstClr val="black"/>
                </a:solidFill>
                <a:effectLst/>
                <a:uLnTx/>
                <a:uFillTx/>
                <a:latin typeface="+mn-lt"/>
              </a:rPr>
            </a:br>
            <a:r>
              <a:rPr kumimoji="0" lang="es-ES" sz="1400" b="0" i="0" u="none" strike="noStrike" kern="1200" cap="none" spc="0" normalizeH="0" baseline="0" noProof="0" dirty="0">
                <a:ln>
                  <a:noFill/>
                </a:ln>
                <a:solidFill>
                  <a:prstClr val="black"/>
                </a:solidFill>
                <a:effectLst/>
                <a:uLnTx/>
                <a:uFillTx/>
                <a:latin typeface="+mn-lt"/>
              </a:rPr>
              <a:t>el diseño de la diapositiva:</a:t>
            </a:r>
          </a:p>
        </p:txBody>
      </p:sp>
      <p:sp>
        <p:nvSpPr>
          <p:cNvPr id="22" name="3.">
            <a:extLst>
              <a:ext uri="{FF2B5EF4-FFF2-40B4-BE49-F238E27FC236}">
                <a16:creationId xmlns:a16="http://schemas.microsoft.com/office/drawing/2014/main" id="{F208DCCA-928B-424C-9EEC-A75484E04416}"/>
              </a:ext>
            </a:extLst>
          </p:cNvPr>
          <p:cNvSpPr/>
          <p:nvPr userDrawn="1"/>
        </p:nvSpPr>
        <p:spPr bwMode="gray">
          <a:xfrm>
            <a:off x="9618988" y="170887"/>
            <a:ext cx="2695785" cy="8679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3. En caso necesario, escoja una parte de la fotografía mediante “Recortar”.</a:t>
            </a:r>
            <a:br>
              <a:rPr lang="es-ES" sz="1400" dirty="0"/>
            </a:br>
            <a:endParaRPr kumimoji="0" lang="es-ES" sz="1400" b="0" i="0" u="none" strike="noStrike" kern="1200" cap="none" spc="0" normalizeH="0" baseline="0" noProof="0" dirty="0">
              <a:ln>
                <a:noFill/>
              </a:ln>
              <a:solidFill>
                <a:prstClr val="black"/>
              </a:solidFill>
              <a:effectLst/>
              <a:uLnTx/>
              <a:uFillTx/>
              <a:latin typeface="+mn-lt"/>
              <a:ea typeface="+mn-ea"/>
              <a:cs typeface="+mn-cs"/>
            </a:endParaRPr>
          </a:p>
        </p:txBody>
      </p:sp>
      <p:sp>
        <p:nvSpPr>
          <p:cNvPr id="24" name="how">
            <a:extLst>
              <a:ext uri="{FF2B5EF4-FFF2-40B4-BE49-F238E27FC236}">
                <a16:creationId xmlns:a16="http://schemas.microsoft.com/office/drawing/2014/main" id="{AFBA0602-9708-4EDC-B6FA-8AD86D8E1F37}"/>
              </a:ext>
            </a:extLst>
          </p:cNvPr>
          <p:cNvSpPr txBox="1"/>
          <p:nvPr userDrawn="1"/>
        </p:nvSpPr>
        <p:spPr bwMode="gray">
          <a:xfrm>
            <a:off x="-6054602" y="237067"/>
            <a:ext cx="5973110"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Haga clic en la imagen que figura sobre la diapositiva.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Elimine la imagen mediante la tecla “Supr”.</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 Haga clic en el pequeño símbolo situado en el centro de la página.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Seleccione una fotografía.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“Inicio/Restablecer” para restablecer el diseño de la diapositiva.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En caso necesario, escoja una parte de la fotografía mediante “Formato/Recortar”.</a:t>
            </a:r>
          </a:p>
        </p:txBody>
      </p:sp>
      <p:sp>
        <p:nvSpPr>
          <p:cNvPr id="25" name="Dreieck">
            <a:extLst>
              <a:ext uri="{FF2B5EF4-FFF2-40B4-BE49-F238E27FC236}">
                <a16:creationId xmlns:a16="http://schemas.microsoft.com/office/drawing/2014/main" id="{A6BCBC9F-6F1E-46DB-BE0E-4AB250A95ABB}"/>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27" name="Grafik 26" descr="Ein Bild, das Screenshot enthält.&#10;&#10;Automatisch generierte Beschreibung">
            <a:extLst>
              <a:ext uri="{FF2B5EF4-FFF2-40B4-BE49-F238E27FC236}">
                <a16:creationId xmlns:a16="http://schemas.microsoft.com/office/drawing/2014/main" id="{5EA5AE47-4303-479A-A4CE-C6714052B6C3}"/>
              </a:ext>
            </a:extLst>
          </p:cNvPr>
          <p:cNvPicPr>
            <a:picLocks noChangeAspect="1"/>
          </p:cNvPicPr>
          <p:nvPr userDrawn="1"/>
        </p:nvPicPr>
        <p:blipFill rotWithShape="1">
          <a:blip r:embed="rId2"/>
          <a:srcRect l="27949" t="24404" r="52761"/>
          <a:stretch/>
        </p:blipFill>
        <p:spPr>
          <a:xfrm>
            <a:off x="9923387" y="1195292"/>
            <a:ext cx="569320" cy="650189"/>
          </a:xfrm>
          <a:prstGeom prst="rect">
            <a:avLst/>
          </a:prstGeom>
        </p:spPr>
      </p:pic>
      <p:pic>
        <p:nvPicPr>
          <p:cNvPr id="37" name="Grafik 36" descr="Ein Bild, das Screenshot enthält.&#10;&#10;Automatisch generierte Beschreibung">
            <a:extLst>
              <a:ext uri="{FF2B5EF4-FFF2-40B4-BE49-F238E27FC236}">
                <a16:creationId xmlns:a16="http://schemas.microsoft.com/office/drawing/2014/main" id="{DEFCF13F-40E6-4D21-9F63-9ED573FF7001}"/>
              </a:ext>
            </a:extLst>
          </p:cNvPr>
          <p:cNvPicPr>
            <a:picLocks/>
          </p:cNvPicPr>
          <p:nvPr userDrawn="1"/>
        </p:nvPicPr>
        <p:blipFill>
          <a:blip r:embed="rId3"/>
          <a:stretch>
            <a:fillRect/>
          </a:stretch>
        </p:blipFill>
        <p:spPr>
          <a:xfrm>
            <a:off x="7396599" y="1034676"/>
            <a:ext cx="2117468" cy="866995"/>
          </a:xfrm>
          <a:prstGeom prst="rect">
            <a:avLst/>
          </a:prstGeom>
        </p:spPr>
      </p:pic>
      <p:sp>
        <p:nvSpPr>
          <p:cNvPr id="38" name="Rechteck 37">
            <a:extLst>
              <a:ext uri="{FF2B5EF4-FFF2-40B4-BE49-F238E27FC236}">
                <a16:creationId xmlns:a16="http://schemas.microsoft.com/office/drawing/2014/main" id="{722FCDA7-AE82-4333-AB93-A44BC5E8037E}"/>
              </a:ext>
            </a:extLst>
          </p:cNvPr>
          <p:cNvSpPr/>
          <p:nvPr userDrawn="1"/>
        </p:nvSpPr>
        <p:spPr bwMode="gray">
          <a:xfrm>
            <a:off x="8723335" y="1492653"/>
            <a:ext cx="748399" cy="23994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39" name="Rechteck">
            <a:extLst>
              <a:ext uri="{FF2B5EF4-FFF2-40B4-BE49-F238E27FC236}">
                <a16:creationId xmlns:a16="http://schemas.microsoft.com/office/drawing/2014/main" id="{5E7A84D2-4022-4241-8349-BBF09C28EBC9}"/>
              </a:ext>
            </a:extLst>
          </p:cNvPr>
          <p:cNvSpPr/>
          <p:nvPr userDrawn="1"/>
        </p:nvSpPr>
        <p:spPr bwMode="gray">
          <a:xfrm>
            <a:off x="9976555" y="1279678"/>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11" name="logo">
            <a:extLst>
              <a:ext uri="{FF2B5EF4-FFF2-40B4-BE49-F238E27FC236}">
                <a16:creationId xmlns:a16="http://schemas.microsoft.com/office/drawing/2014/main" id="{F8081F88-CBA8-4146-B984-924F5BAE4350}"/>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a:ext>
            </a:extLst>
          </a:blip>
          <a:stretch>
            <a:fillRect/>
          </a:stretch>
        </p:blipFill>
        <p:spPr bwMode="gray">
          <a:xfrm>
            <a:off x="916199" y="5422244"/>
            <a:ext cx="3081728" cy="850557"/>
          </a:xfrm>
          <a:prstGeom prst="rect">
            <a:avLst/>
          </a:prstGeom>
        </p:spPr>
      </p:pic>
      <p:sp>
        <p:nvSpPr>
          <p:cNvPr id="17" name="Bar">
            <a:extLst>
              <a:ext uri="{FF2B5EF4-FFF2-40B4-BE49-F238E27FC236}">
                <a16:creationId xmlns:a16="http://schemas.microsoft.com/office/drawing/2014/main" id="{F01B0C4A-732E-4BC2-A2D7-A086E4E5403B}"/>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dirty="0" err="1">
              <a:solidFill>
                <a:schemeClr val="tx2"/>
              </a:solidFill>
              <a:latin typeface="Arial" charset="0"/>
            </a:endParaRPr>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1"/>
            <a:ext cx="11858487" cy="4721860"/>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s-ES"/>
              <a:t>.</a:t>
            </a:r>
            <a:endParaRPr lang="es-ES" dirty="0"/>
          </a:p>
        </p:txBody>
      </p:sp>
      <p:sp>
        <p:nvSpPr>
          <p:cNvPr id="28" name="Headline">
            <a:extLst>
              <a:ext uri="{FF2B5EF4-FFF2-40B4-BE49-F238E27FC236}">
                <a16:creationId xmlns:a16="http://schemas.microsoft.com/office/drawing/2014/main" id="{813E0E27-07DF-4161-8BD6-EBA305CB5161}"/>
              </a:ext>
            </a:extLst>
          </p:cNvPr>
          <p:cNvSpPr>
            <a:spLocks noGrp="1"/>
          </p:cNvSpPr>
          <p:nvPr>
            <p:ph type="title" hasCustomPrompt="1"/>
          </p:nvPr>
        </p:nvSpPr>
        <p:spPr bwMode="gray">
          <a:xfrm>
            <a:off x="164181" y="846875"/>
            <a:ext cx="11858487" cy="4040085"/>
          </a:xfrm>
          <a:prstGeom prst="rect">
            <a:avLst/>
          </a:prstGeom>
          <a:blipFill dpi="0" rotWithShape="1">
            <a:blip r:embed="rId6"/>
            <a:srcRect/>
            <a:stretch>
              <a:fillRect l="-10" r="-10"/>
            </a:stretch>
          </a:blipFill>
        </p:spPr>
        <p:txBody>
          <a:bodyPr wrap="square" lIns="576000" bIns="1036800" anchor="b">
            <a:noAutofit/>
          </a:bodyPr>
          <a:lstStyle>
            <a:lvl1pPr>
              <a:defRPr sz="3467" b="1">
                <a:solidFill>
                  <a:schemeClr val="tx1"/>
                </a:solidFill>
              </a:defRPr>
            </a:lvl1pPr>
          </a:lstStyle>
          <a:p>
            <a:r>
              <a:rPr lang="es-ES" dirty="0"/>
              <a:t>Diapositiva de título con fondo blanco para ilustración/imagen sin fondo (</a:t>
            </a:r>
            <a:r>
              <a:rPr lang="es-ES"/>
              <a:t>sustituible)</a:t>
            </a:r>
            <a:endParaRPr lang="es-ES" dirty="0"/>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s-ES" dirty="0"/>
              <a:t>Este es el subtítulo</a:t>
            </a:r>
          </a:p>
          <a:p>
            <a:r>
              <a:rPr lang="es-ES" dirty="0"/>
              <a:t>Nombre del proyecto | Fecha</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7"/>
          <a:stretch>
            <a:fillRect/>
          </a:stretch>
        </p:blipFill>
        <p:spPr bwMode="gray">
          <a:xfrm>
            <a:off x="10396670" y="1966807"/>
            <a:ext cx="1662545" cy="1147156"/>
          </a:xfrm>
          <a:prstGeom prst="rect">
            <a:avLst/>
          </a:prstGeom>
        </p:spPr>
      </p:pic>
    </p:spTree>
    <p:extLst>
      <p:ext uri="{BB962C8B-B14F-4D97-AF65-F5344CB8AC3E}">
        <p14:creationId xmlns:p14="http://schemas.microsoft.com/office/powerpoint/2010/main" val="28938051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ido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8" y="320283"/>
            <a:ext cx="11422911" cy="720725"/>
          </a:xfrm>
        </p:spPr>
        <p:txBody>
          <a:bodyPr/>
          <a:lstStyle>
            <a:lvl1pPr>
              <a:defRPr/>
            </a:lvl1pPr>
          </a:lstStyle>
          <a:p>
            <a:r>
              <a:rPr lang="es-ES"/>
              <a:t>Añadir título haciendo clic</a:t>
            </a:r>
            <a:endParaRPr lang="es-ES" dirty="0"/>
          </a:p>
        </p:txBody>
      </p:sp>
      <p:sp>
        <p:nvSpPr>
          <p:cNvPr id="6" name="Textplatzhalter 7">
            <a:extLst>
              <a:ext uri="{FF2B5EF4-FFF2-40B4-BE49-F238E27FC236}">
                <a16:creationId xmlns:a16="http://schemas.microsoft.com/office/drawing/2014/main" id="{F0E6115A-0138-4831-8CBC-F3B86D4660B2}"/>
              </a:ext>
            </a:extLst>
          </p:cNvPr>
          <p:cNvSpPr>
            <a:spLocks noGrp="1"/>
          </p:cNvSpPr>
          <p:nvPr>
            <p:ph type="body" sz="quarter" idx="13" hasCustomPrompt="1"/>
          </p:nvPr>
        </p:nvSpPr>
        <p:spPr bwMode="gray">
          <a:xfrm>
            <a:off x="599759" y="1361293"/>
            <a:ext cx="9563579" cy="4660625"/>
          </a:xfrm>
        </p:spPr>
        <p:txBody>
          <a:bodyPr/>
          <a:lstStyle>
            <a:lvl1pPr marL="304792" marR="0" indent="-304792" algn="l" defTabSz="914377" rtl="0" eaLnBrk="1" fontAlgn="auto" latinLnBrk="0" hangingPunct="1">
              <a:lnSpc>
                <a:spcPct val="90000"/>
              </a:lnSpc>
              <a:spcBef>
                <a:spcPts val="2400"/>
              </a:spcBef>
              <a:spcAft>
                <a:spcPts val="0"/>
              </a:spcAft>
              <a:buClrTx/>
              <a:buSzTx/>
              <a:buFont typeface="+mj-lt"/>
              <a:buAutoNum type="arabicPeriod"/>
              <a:tabLst/>
              <a:defRPr/>
            </a:lvl1pPr>
          </a:lstStyle>
          <a:p>
            <a:pPr marL="304792" marR="0" lvl="0" indent="-304792" algn="l" defTabSz="914377" rtl="0" eaLnBrk="1" fontAlgn="auto" latinLnBrk="0" hangingPunct="1">
              <a:lnSpc>
                <a:spcPct val="90000"/>
              </a:lnSpc>
              <a:spcBef>
                <a:spcPts val="2400"/>
              </a:spcBef>
              <a:spcAft>
                <a:spcPts val="0"/>
              </a:spcAft>
              <a:buClrTx/>
              <a:buSzTx/>
              <a:buFont typeface="+mj-lt"/>
              <a:buAutoNum type="arabicPeriod"/>
              <a:tabLst/>
              <a:defRPr/>
            </a:pPr>
            <a:r>
              <a:rPr lang="es-ES"/>
              <a:t>Añadir texto haciendo clic</a:t>
            </a:r>
            <a:endParaRPr lang="es-ES" dirty="0"/>
          </a:p>
        </p:txBody>
      </p:sp>
      <p:sp>
        <p:nvSpPr>
          <p:cNvPr id="3" name="Datumsplatzhalter 2">
            <a:extLst>
              <a:ext uri="{FF2B5EF4-FFF2-40B4-BE49-F238E27FC236}">
                <a16:creationId xmlns:a16="http://schemas.microsoft.com/office/drawing/2014/main" id="{7AEB42F9-EE39-4194-A5A8-F23E1882469C}"/>
              </a:ext>
            </a:extLst>
          </p:cNvPr>
          <p:cNvSpPr>
            <a:spLocks noGrp="1"/>
          </p:cNvSpPr>
          <p:nvPr>
            <p:ph type="dt" sz="half" idx="14"/>
          </p:nvPr>
        </p:nvSpPr>
        <p:spPr/>
        <p:txBody>
          <a:bodyPr/>
          <a:lstStyle/>
          <a:p>
            <a:endParaRPr lang="es-ES" dirty="0"/>
          </a:p>
        </p:txBody>
      </p:sp>
      <p:sp>
        <p:nvSpPr>
          <p:cNvPr id="4" name="Fußzeilenplatzhalter 3">
            <a:extLst>
              <a:ext uri="{FF2B5EF4-FFF2-40B4-BE49-F238E27FC236}">
                <a16:creationId xmlns:a16="http://schemas.microsoft.com/office/drawing/2014/main" id="{A6124796-D25C-4B70-8909-7028ABA56FF8}"/>
              </a:ext>
            </a:extLst>
          </p:cNvPr>
          <p:cNvSpPr>
            <a:spLocks noGrp="1"/>
          </p:cNvSpPr>
          <p:nvPr>
            <p:ph type="ftr" sz="quarter" idx="15"/>
          </p:nvPr>
        </p:nvSpPr>
        <p:spPr/>
        <p:txBody>
          <a:bodyPr/>
          <a:lstStyle/>
          <a:p>
            <a:r>
              <a:rPr lang="es-ES"/>
              <a:t>ADAPTUR</a:t>
            </a:r>
            <a:endParaRPr lang="es-ES" dirty="0"/>
          </a:p>
        </p:txBody>
      </p:sp>
      <p:sp>
        <p:nvSpPr>
          <p:cNvPr id="5" name="Foliennummernplatzhalter 4">
            <a:extLst>
              <a:ext uri="{FF2B5EF4-FFF2-40B4-BE49-F238E27FC236}">
                <a16:creationId xmlns:a16="http://schemas.microsoft.com/office/drawing/2014/main" id="{CD3C66A2-6570-426B-86B9-FC6B53BCCFA4}"/>
              </a:ext>
            </a:extLst>
          </p:cNvPr>
          <p:cNvSpPr>
            <a:spLocks noGrp="1"/>
          </p:cNvSpPr>
          <p:nvPr>
            <p:ph type="sldNum" sz="quarter" idx="16"/>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696672321"/>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idos (alter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8" y="320283"/>
            <a:ext cx="11422911" cy="720725"/>
          </a:xfrm>
        </p:spPr>
        <p:txBody>
          <a:bodyPr/>
          <a:lstStyle>
            <a:lvl1pPr>
              <a:defRPr/>
            </a:lvl1pPr>
          </a:lstStyle>
          <a:p>
            <a:r>
              <a:rPr lang="es-ES"/>
              <a:t>Añadir título haciendo clic</a:t>
            </a:r>
            <a:endParaRPr lang="es-ES" dirty="0"/>
          </a:p>
        </p:txBody>
      </p:sp>
      <p:grpSp>
        <p:nvGrpSpPr>
          <p:cNvPr id="6" name="Key Visual">
            <a:extLst>
              <a:ext uri="{FF2B5EF4-FFF2-40B4-BE49-F238E27FC236}">
                <a16:creationId xmlns:a16="http://schemas.microsoft.com/office/drawing/2014/main" id="{77156747-85E7-4ED4-B2ED-42ABA70FA613}"/>
              </a:ext>
            </a:extLst>
          </p:cNvPr>
          <p:cNvGrpSpPr/>
          <p:nvPr userDrawn="1"/>
        </p:nvGrpSpPr>
        <p:grpSpPr bwMode="gray">
          <a:xfrm flipV="1">
            <a:off x="164180" y="5311121"/>
            <a:ext cx="3094437" cy="822639"/>
            <a:chOff x="4846637" y="119557"/>
            <a:chExt cx="3783013" cy="1005693"/>
          </a:xfrm>
        </p:grpSpPr>
        <p:sp>
          <p:nvSpPr>
            <p:cNvPr id="7" name="Freihandform: Form 6">
              <a:extLst>
                <a:ext uri="{FF2B5EF4-FFF2-40B4-BE49-F238E27FC236}">
                  <a16:creationId xmlns:a16="http://schemas.microsoft.com/office/drawing/2014/main" id="{2E6C23C4-9083-4866-858D-0C04644D965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reihandform: Form 7">
              <a:extLst>
                <a:ext uri="{FF2B5EF4-FFF2-40B4-BE49-F238E27FC236}">
                  <a16:creationId xmlns:a16="http://schemas.microsoft.com/office/drawing/2014/main" id="{FB0BB156-07F2-4B83-B5A7-E91DE0017F5B}"/>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 name="Freihandform: Form 8">
              <a:extLst>
                <a:ext uri="{FF2B5EF4-FFF2-40B4-BE49-F238E27FC236}">
                  <a16:creationId xmlns:a16="http://schemas.microsoft.com/office/drawing/2014/main" id="{86502DB2-D1D5-44BB-955E-FA20933B0C5A}"/>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 name="Freihandform: Form 9">
              <a:extLst>
                <a:ext uri="{FF2B5EF4-FFF2-40B4-BE49-F238E27FC236}">
                  <a16:creationId xmlns:a16="http://schemas.microsoft.com/office/drawing/2014/main" id="{A25DFF6E-FE1D-49A8-A873-770951547FF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 name="Freihandform: Form 10">
              <a:extLst>
                <a:ext uri="{FF2B5EF4-FFF2-40B4-BE49-F238E27FC236}">
                  <a16:creationId xmlns:a16="http://schemas.microsoft.com/office/drawing/2014/main" id="{8E38456C-C414-4CEB-A953-0F72775B0C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sp>
        <p:nvSpPr>
          <p:cNvPr id="12" name="Textplatzhalter 7">
            <a:extLst>
              <a:ext uri="{FF2B5EF4-FFF2-40B4-BE49-F238E27FC236}">
                <a16:creationId xmlns:a16="http://schemas.microsoft.com/office/drawing/2014/main" id="{32E1886A-3475-4E66-B3BF-1AD48A2030B2}"/>
              </a:ext>
            </a:extLst>
          </p:cNvPr>
          <p:cNvSpPr>
            <a:spLocks noGrp="1"/>
          </p:cNvSpPr>
          <p:nvPr>
            <p:ph type="body" sz="quarter" idx="13" hasCustomPrompt="1"/>
          </p:nvPr>
        </p:nvSpPr>
        <p:spPr bwMode="gray">
          <a:xfrm>
            <a:off x="599759" y="1361295"/>
            <a:ext cx="9563579" cy="3746844"/>
          </a:xfrm>
        </p:spPr>
        <p:txBody>
          <a:bodyPr/>
          <a:lstStyle>
            <a:lvl1pPr marL="304792" marR="0" indent="-304792" algn="l" defTabSz="914377" rtl="0" eaLnBrk="1" fontAlgn="auto" latinLnBrk="0" hangingPunct="1">
              <a:lnSpc>
                <a:spcPct val="90000"/>
              </a:lnSpc>
              <a:spcBef>
                <a:spcPts val="2400"/>
              </a:spcBef>
              <a:spcAft>
                <a:spcPts val="0"/>
              </a:spcAft>
              <a:buClrTx/>
              <a:buSzTx/>
              <a:buFont typeface="+mj-lt"/>
              <a:buAutoNum type="arabicPeriod"/>
              <a:tabLst/>
              <a:defRPr/>
            </a:lvl1pPr>
          </a:lstStyle>
          <a:p>
            <a:pPr marL="304792" marR="0" lvl="0" indent="-304792" algn="l" defTabSz="914377" rtl="0" eaLnBrk="1" fontAlgn="auto" latinLnBrk="0" hangingPunct="1">
              <a:lnSpc>
                <a:spcPct val="90000"/>
              </a:lnSpc>
              <a:spcBef>
                <a:spcPts val="2400"/>
              </a:spcBef>
              <a:spcAft>
                <a:spcPts val="0"/>
              </a:spcAft>
              <a:buClrTx/>
              <a:buSzTx/>
              <a:buFont typeface="+mj-lt"/>
              <a:buAutoNum type="arabicPeriod"/>
              <a:tabLst/>
              <a:defRPr/>
            </a:pPr>
            <a:r>
              <a:rPr lang="es-ES"/>
              <a:t>Añadir texto haciendo clic</a:t>
            </a:r>
            <a:endParaRPr lang="es-ES" dirty="0"/>
          </a:p>
        </p:txBody>
      </p:sp>
      <p:sp>
        <p:nvSpPr>
          <p:cNvPr id="3" name="Datumsplatzhalter 2">
            <a:extLst>
              <a:ext uri="{FF2B5EF4-FFF2-40B4-BE49-F238E27FC236}">
                <a16:creationId xmlns:a16="http://schemas.microsoft.com/office/drawing/2014/main" id="{62342A86-691A-4326-8252-6427F2E2E82C}"/>
              </a:ext>
            </a:extLst>
          </p:cNvPr>
          <p:cNvSpPr>
            <a:spLocks noGrp="1"/>
          </p:cNvSpPr>
          <p:nvPr>
            <p:ph type="dt" sz="half" idx="14"/>
          </p:nvPr>
        </p:nvSpPr>
        <p:spPr/>
        <p:txBody>
          <a:bodyPr/>
          <a:lstStyle/>
          <a:p>
            <a:endParaRPr lang="es-ES" dirty="0"/>
          </a:p>
        </p:txBody>
      </p:sp>
      <p:sp>
        <p:nvSpPr>
          <p:cNvPr id="4" name="Fußzeilenplatzhalter 3">
            <a:extLst>
              <a:ext uri="{FF2B5EF4-FFF2-40B4-BE49-F238E27FC236}">
                <a16:creationId xmlns:a16="http://schemas.microsoft.com/office/drawing/2014/main" id="{F5053B2E-0F43-44B6-8EA5-07E2886E42B5}"/>
              </a:ext>
            </a:extLst>
          </p:cNvPr>
          <p:cNvSpPr>
            <a:spLocks noGrp="1"/>
          </p:cNvSpPr>
          <p:nvPr>
            <p:ph type="ftr" sz="quarter" idx="15"/>
          </p:nvPr>
        </p:nvSpPr>
        <p:spPr/>
        <p:txBody>
          <a:bodyPr/>
          <a:lstStyle/>
          <a:p>
            <a:r>
              <a:rPr lang="es-ES"/>
              <a:t>ADAPTUR</a:t>
            </a:r>
            <a:endParaRPr lang="es-ES" dirty="0"/>
          </a:p>
        </p:txBody>
      </p:sp>
      <p:sp>
        <p:nvSpPr>
          <p:cNvPr id="5" name="Foliennummernplatzhalter 4">
            <a:extLst>
              <a:ext uri="{FF2B5EF4-FFF2-40B4-BE49-F238E27FC236}">
                <a16:creationId xmlns:a16="http://schemas.microsoft.com/office/drawing/2014/main" id="{6388B433-E536-4FD9-8D5D-412BCD853BD4}"/>
              </a:ext>
            </a:extLst>
          </p:cNvPr>
          <p:cNvSpPr>
            <a:spLocks noGrp="1"/>
          </p:cNvSpPr>
          <p:nvPr>
            <p:ph type="sldNum" sz="quarter" idx="16"/>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660030079"/>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cabezado sección b/n">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164183" y="165100"/>
            <a:ext cx="11858487" cy="5968659"/>
          </a:xfrm>
          <a:prstGeom prst="rect">
            <a:avLst/>
          </a:prstGeom>
        </p:spPr>
      </p:pic>
      <p:pic>
        <p:nvPicPr>
          <p:cNvPr id="20" name="Grafik 19" descr="Ein Bild, das Säge enthält.&#10;&#10;Automatisch generierte Beschreibung">
            <a:extLst>
              <a:ext uri="{FF2B5EF4-FFF2-40B4-BE49-F238E27FC236}">
                <a16:creationId xmlns:a16="http://schemas.microsoft.com/office/drawing/2014/main" id="{BCF144E3-F322-4496-87EE-8035011D1A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164180" y="2093674"/>
            <a:ext cx="11860800" cy="4040085"/>
          </a:xfrm>
          <a:prstGeom prst="rect">
            <a:avLst/>
          </a:prstGeom>
        </p:spPr>
      </p:pic>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4938866"/>
            <a:ext cx="10627783" cy="292388"/>
          </a:xfrm>
        </p:spPr>
        <p:txBody>
          <a:bodyPr>
            <a:spAutoFit/>
          </a:bodyPr>
          <a:lstStyle>
            <a:lvl1pPr marL="0" indent="0">
              <a:lnSpc>
                <a:spcPct val="95000"/>
              </a:lnSpc>
              <a:spcBef>
                <a:spcPts val="1600"/>
              </a:spcBef>
              <a:spcAft>
                <a:spcPts val="0"/>
              </a:spcAft>
              <a:buNone/>
              <a:defRPr sz="2000">
                <a:solidFill>
                  <a:schemeClr val="tx1"/>
                </a:solidFill>
              </a:defRPr>
            </a:lvl1pPr>
          </a:lstStyle>
          <a:p>
            <a:r>
              <a:rPr lang="es-ES" dirty="0"/>
              <a:t>Este es el subtítulo</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4" y="3793151"/>
            <a:ext cx="10628948" cy="960263"/>
          </a:xfrm>
          <a:prstGeom prst="rect">
            <a:avLst/>
          </a:prstGeom>
        </p:spPr>
        <p:txBody>
          <a:bodyPr wrap="square">
            <a:spAutoFit/>
          </a:bodyPr>
          <a:lstStyle>
            <a:lvl1pPr>
              <a:defRPr sz="3467" b="1">
                <a:solidFill>
                  <a:schemeClr val="tx1"/>
                </a:solidFill>
              </a:defRPr>
            </a:lvl1pPr>
          </a:lstStyle>
          <a:p>
            <a:r>
              <a:rPr lang="es-ES" dirty="0"/>
              <a:t>Diapositiva de encabezado de sección</a:t>
            </a:r>
            <a:br>
              <a:rPr lang="es-ES" dirty="0"/>
            </a:br>
            <a:r>
              <a:rPr lang="es-ES" dirty="0"/>
              <a:t>con el </a:t>
            </a:r>
            <a:r>
              <a:rPr lang="es-ES" i="1" dirty="0"/>
              <a:t>key visual</a:t>
            </a:r>
            <a:r>
              <a:rPr lang="es-ES" dirty="0"/>
              <a:t> (diseño base) de la GIZ en b/n</a:t>
            </a:r>
          </a:p>
        </p:txBody>
      </p:sp>
      <p:sp>
        <p:nvSpPr>
          <p:cNvPr id="2" name="Datumsplatzhalter 1">
            <a:extLst>
              <a:ext uri="{FF2B5EF4-FFF2-40B4-BE49-F238E27FC236}">
                <a16:creationId xmlns:a16="http://schemas.microsoft.com/office/drawing/2014/main" id="{9411433D-A53F-4475-BFB1-401487D18F1B}"/>
              </a:ext>
            </a:extLst>
          </p:cNvPr>
          <p:cNvSpPr>
            <a:spLocks noGrp="1"/>
          </p:cNvSpPr>
          <p:nvPr>
            <p:ph type="dt" sz="half" idx="11"/>
          </p:nvPr>
        </p:nvSpPr>
        <p:spPr/>
        <p:txBody>
          <a:bodyPr/>
          <a:lstStyle/>
          <a:p>
            <a:endParaRPr lang="es-ES" dirty="0"/>
          </a:p>
        </p:txBody>
      </p:sp>
      <p:sp>
        <p:nvSpPr>
          <p:cNvPr id="3" name="Fußzeilenplatzhalter 2">
            <a:extLst>
              <a:ext uri="{FF2B5EF4-FFF2-40B4-BE49-F238E27FC236}">
                <a16:creationId xmlns:a16="http://schemas.microsoft.com/office/drawing/2014/main" id="{475F49D5-68FF-44AE-9C27-04A9E8C74BAF}"/>
              </a:ext>
            </a:extLst>
          </p:cNvPr>
          <p:cNvSpPr>
            <a:spLocks noGrp="1"/>
          </p:cNvSpPr>
          <p:nvPr>
            <p:ph type="ftr" sz="quarter" idx="12"/>
          </p:nvPr>
        </p:nvSpPr>
        <p:spPr/>
        <p:txBody>
          <a:bodyPr/>
          <a:lstStyle/>
          <a:p>
            <a:r>
              <a:rPr lang="es-ES"/>
              <a:t>ADAPTUR</a:t>
            </a:r>
            <a:endParaRPr lang="es-ES" dirty="0"/>
          </a:p>
        </p:txBody>
      </p:sp>
      <p:sp>
        <p:nvSpPr>
          <p:cNvPr id="4" name="Foliennummernplatzhalter 3">
            <a:extLst>
              <a:ext uri="{FF2B5EF4-FFF2-40B4-BE49-F238E27FC236}">
                <a16:creationId xmlns:a16="http://schemas.microsoft.com/office/drawing/2014/main" id="{6B9B0467-78EE-497C-A9E9-9AC8213B6F97}"/>
              </a:ext>
            </a:extLst>
          </p:cNvPr>
          <p:cNvSpPr>
            <a:spLocks noGrp="1"/>
          </p:cNvSpPr>
          <p:nvPr>
            <p:ph type="sldNum" sz="quarter" idx="13"/>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294476251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ncabezado sección foto">
    <p:spTree>
      <p:nvGrpSpPr>
        <p:cNvPr id="1" name=""/>
        <p:cNvGrpSpPr/>
        <p:nvPr/>
      </p:nvGrpSpPr>
      <p:grpSpPr>
        <a:xfrm>
          <a:off x="0" y="0"/>
          <a:ext cx="0" cy="0"/>
          <a:chOff x="0" y="0"/>
          <a:chExt cx="0" cy="0"/>
        </a:xfrm>
      </p:grpSpPr>
      <p:cxnSp>
        <p:nvCxnSpPr>
          <p:cNvPr id="24" name="Gerade Verbindung mit Pfeil 23">
            <a:extLst>
              <a:ext uri="{FF2B5EF4-FFF2-40B4-BE49-F238E27FC236}">
                <a16:creationId xmlns:a16="http://schemas.microsoft.com/office/drawing/2014/main" id="{0E9BAFCB-ED4F-4F6C-A65B-6975965277F8}"/>
              </a:ext>
            </a:extLst>
          </p:cNvPr>
          <p:cNvCxnSpPr/>
          <p:nvPr userDrawn="1"/>
        </p:nvCxnSpPr>
        <p:spPr bwMode="gray">
          <a:xfrm>
            <a:off x="6070601"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25" name="1.">
            <a:extLst>
              <a:ext uri="{FF2B5EF4-FFF2-40B4-BE49-F238E27FC236}">
                <a16:creationId xmlns:a16="http://schemas.microsoft.com/office/drawing/2014/main" id="{760A7DB4-25D7-4C1B-A458-E30067DD938E}"/>
              </a:ext>
            </a:extLst>
          </p:cNvPr>
          <p:cNvSpPr/>
          <p:nvPr userDrawn="1"/>
        </p:nvSpPr>
        <p:spPr bwMode="gray">
          <a:xfrm>
            <a:off x="5101391" y="170889"/>
            <a:ext cx="1968500" cy="674031"/>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1. Haga clic en este símbolo para añadir una nueva fotografía.</a:t>
            </a:r>
          </a:p>
        </p:txBody>
      </p:sp>
      <p:sp>
        <p:nvSpPr>
          <p:cNvPr id="27" name="2.">
            <a:extLst>
              <a:ext uri="{FF2B5EF4-FFF2-40B4-BE49-F238E27FC236}">
                <a16:creationId xmlns:a16="http://schemas.microsoft.com/office/drawing/2014/main" id="{770D25A5-C7BD-4447-8250-053AAA434081}"/>
              </a:ext>
            </a:extLst>
          </p:cNvPr>
          <p:cNvSpPr/>
          <p:nvPr userDrawn="1"/>
        </p:nvSpPr>
        <p:spPr bwMode="gray">
          <a:xfrm>
            <a:off x="7259625" y="170887"/>
            <a:ext cx="1968500" cy="674031"/>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2. Para restablecer </a:t>
            </a:r>
            <a:br>
              <a:rPr kumimoji="0" lang="es-ES" sz="1400" b="0" i="0" u="none" strike="noStrike" kern="1200" cap="none" spc="0" normalizeH="0" baseline="0" noProof="0" dirty="0">
                <a:ln>
                  <a:noFill/>
                </a:ln>
                <a:solidFill>
                  <a:prstClr val="black"/>
                </a:solidFill>
                <a:effectLst/>
                <a:uLnTx/>
                <a:uFillTx/>
                <a:latin typeface="+mn-lt"/>
              </a:rPr>
            </a:br>
            <a:r>
              <a:rPr kumimoji="0" lang="es-ES" sz="1400" b="0" i="0" u="none" strike="noStrike" kern="1200" cap="none" spc="0" normalizeH="0" baseline="0" noProof="0" dirty="0">
                <a:ln>
                  <a:noFill/>
                </a:ln>
                <a:solidFill>
                  <a:prstClr val="black"/>
                </a:solidFill>
                <a:effectLst/>
                <a:uLnTx/>
                <a:uFillTx/>
                <a:latin typeface="+mn-lt"/>
              </a:rPr>
              <a:t>el diseño de la diapositiva:</a:t>
            </a:r>
          </a:p>
        </p:txBody>
      </p:sp>
      <p:sp>
        <p:nvSpPr>
          <p:cNvPr id="37" name="3.">
            <a:extLst>
              <a:ext uri="{FF2B5EF4-FFF2-40B4-BE49-F238E27FC236}">
                <a16:creationId xmlns:a16="http://schemas.microsoft.com/office/drawing/2014/main" id="{6FAAD5A9-9B5B-47D2-9503-F26D7E862B2D}"/>
              </a:ext>
            </a:extLst>
          </p:cNvPr>
          <p:cNvSpPr/>
          <p:nvPr userDrawn="1"/>
        </p:nvSpPr>
        <p:spPr bwMode="gray">
          <a:xfrm>
            <a:off x="9618990" y="170889"/>
            <a:ext cx="2695785" cy="8679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3. En caso necesario, escoja una parte de la fotografía mediante “Recortar”.</a:t>
            </a:r>
            <a:br>
              <a:rPr lang="es-ES" sz="1400" dirty="0"/>
            </a:br>
            <a:endParaRPr kumimoji="0" lang="es-ES" sz="1400" b="0" i="0" u="none" strike="noStrike" kern="1200" cap="none" spc="0" normalizeH="0" baseline="0" noProof="0" dirty="0">
              <a:ln>
                <a:noFill/>
              </a:ln>
              <a:solidFill>
                <a:prstClr val="black"/>
              </a:solidFill>
              <a:effectLst/>
              <a:uLnTx/>
              <a:uFillTx/>
              <a:latin typeface="+mn-lt"/>
              <a:ea typeface="+mn-ea"/>
              <a:cs typeface="+mn-cs"/>
            </a:endParaRPr>
          </a:p>
        </p:txBody>
      </p:sp>
      <p:sp>
        <p:nvSpPr>
          <p:cNvPr id="38" name="how">
            <a:extLst>
              <a:ext uri="{FF2B5EF4-FFF2-40B4-BE49-F238E27FC236}">
                <a16:creationId xmlns:a16="http://schemas.microsoft.com/office/drawing/2014/main" id="{0F04A1EE-5BB2-4D3B-92B4-1110E57D54C4}"/>
              </a:ext>
            </a:extLst>
          </p:cNvPr>
          <p:cNvSpPr txBox="1"/>
          <p:nvPr userDrawn="1"/>
        </p:nvSpPr>
        <p:spPr bwMode="gray">
          <a:xfrm>
            <a:off x="-6054601" y="237067"/>
            <a:ext cx="5973110"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Haga clic en la imagen que figura sobre la diapositiva.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Elimine la imagen mediante la tecla “Supr”.</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 Haga clic en el pequeño símbolo situado en el centro de la página.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Seleccione una fotografía.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“Inicio/Restablecer” para restablecer el diseño de la diapositiva.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En caso necesario, escoja una parte de la fotografía mediante “Formato/Recortar”.</a:t>
            </a:r>
          </a:p>
        </p:txBody>
      </p:sp>
      <p:sp>
        <p:nvSpPr>
          <p:cNvPr id="39" name="Dreieck">
            <a:extLst>
              <a:ext uri="{FF2B5EF4-FFF2-40B4-BE49-F238E27FC236}">
                <a16:creationId xmlns:a16="http://schemas.microsoft.com/office/drawing/2014/main" id="{18FF49F2-454C-4BF3-96B6-8D39982345E6}"/>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40" name="Grafik 39" descr="Ein Bild, das Screenshot enthält.&#10;&#10;Automatisch generierte Beschreibung">
            <a:extLst>
              <a:ext uri="{FF2B5EF4-FFF2-40B4-BE49-F238E27FC236}">
                <a16:creationId xmlns:a16="http://schemas.microsoft.com/office/drawing/2014/main" id="{19092F0D-A019-4142-AAB5-0615790018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923388" y="1195292"/>
            <a:ext cx="569321" cy="650189"/>
          </a:xfrm>
          <a:prstGeom prst="rect">
            <a:avLst/>
          </a:prstGeom>
        </p:spPr>
      </p:pic>
      <p:pic>
        <p:nvPicPr>
          <p:cNvPr id="41" name="Grafik 40" descr="Ein Bild, das Screenshot enthält.&#10;&#10;Automatisch generierte Beschreibung">
            <a:extLst>
              <a:ext uri="{FF2B5EF4-FFF2-40B4-BE49-F238E27FC236}">
                <a16:creationId xmlns:a16="http://schemas.microsoft.com/office/drawing/2014/main" id="{6269F90E-E860-4B28-A929-46FB34ECA6B1}"/>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396601" y="1034676"/>
            <a:ext cx="2117468" cy="866995"/>
          </a:xfrm>
          <a:prstGeom prst="rect">
            <a:avLst/>
          </a:prstGeom>
        </p:spPr>
      </p:pic>
      <p:sp>
        <p:nvSpPr>
          <p:cNvPr id="42" name="Rechteck 41">
            <a:extLst>
              <a:ext uri="{FF2B5EF4-FFF2-40B4-BE49-F238E27FC236}">
                <a16:creationId xmlns:a16="http://schemas.microsoft.com/office/drawing/2014/main" id="{DD3DC6FF-D67F-443C-B404-693CEB57FA28}"/>
              </a:ext>
            </a:extLst>
          </p:cNvPr>
          <p:cNvSpPr/>
          <p:nvPr userDrawn="1"/>
        </p:nvSpPr>
        <p:spPr bwMode="gray">
          <a:xfrm>
            <a:off x="8723335" y="1492655"/>
            <a:ext cx="748399" cy="23994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3" name="Rechteck">
            <a:extLst>
              <a:ext uri="{FF2B5EF4-FFF2-40B4-BE49-F238E27FC236}">
                <a16:creationId xmlns:a16="http://schemas.microsoft.com/office/drawing/2014/main" id="{AAB8DB1B-2F75-44AC-8A11-B0D6F355AE31}"/>
              </a:ext>
            </a:extLst>
          </p:cNvPr>
          <p:cNvSpPr/>
          <p:nvPr userDrawn="1"/>
        </p:nvSpPr>
        <p:spPr bwMode="gray">
          <a:xfrm>
            <a:off x="9976555" y="1279681"/>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3" y="165100"/>
            <a:ext cx="11858487" cy="5968659"/>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s-ES"/>
              <a:t>.</a:t>
            </a:r>
            <a:endParaRPr lang="es-ES" dirty="0"/>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3" y="2093674"/>
            <a:ext cx="11858487" cy="4040085"/>
          </a:xfrm>
          <a:prstGeom prst="rect">
            <a:avLst/>
          </a:prstGeom>
          <a:blipFill dpi="0" rotWithShape="1">
            <a:blip r:embed="rId4" cstate="screen">
              <a:alphaModFix amt="80000"/>
              <a:extLst>
                <a:ext uri="{28A0092B-C50C-407E-A947-70E740481C1C}">
                  <a14:useLocalDpi xmlns:a14="http://schemas.microsoft.com/office/drawing/2010/main"/>
                </a:ext>
              </a:extLst>
            </a:blip>
            <a:srcRect/>
            <a:stretch>
              <a:fillRect/>
            </a:stretch>
          </a:blipFill>
        </p:spPr>
        <p:txBody>
          <a:bodyPr wrap="square" lIns="576000" bIns="1036800" anchor="b">
            <a:noAutofit/>
          </a:bodyPr>
          <a:lstStyle>
            <a:lvl1pPr>
              <a:defRPr sz="3467" b="1">
                <a:solidFill>
                  <a:schemeClr val="tx1"/>
                </a:solidFill>
              </a:defRPr>
            </a:lvl1pPr>
          </a:lstStyle>
          <a:p>
            <a:r>
              <a:rPr lang="es-ES" dirty="0"/>
              <a:t>Diapositiva de encabezado de sección</a:t>
            </a:r>
            <a:br>
              <a:rPr lang="es-ES" dirty="0"/>
            </a:br>
            <a:r>
              <a:rPr lang="es-ES" dirty="0"/>
              <a:t>con fotografía de fondo (sustituible)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gray">
          <a:xfrm>
            <a:off x="9996032" y="1966810"/>
            <a:ext cx="1662545" cy="1147156"/>
          </a:xfrm>
          <a:prstGeom prst="rect">
            <a:avLst/>
          </a:prstGeom>
        </p:spPr>
      </p:pic>
      <p:sp>
        <p:nvSpPr>
          <p:cNvPr id="28" name="Subline">
            <a:extLst>
              <a:ext uri="{FF2B5EF4-FFF2-40B4-BE49-F238E27FC236}">
                <a16:creationId xmlns:a16="http://schemas.microsoft.com/office/drawing/2014/main" id="{6699B1E5-C447-4674-92BB-C2A1F3ADCF99}"/>
              </a:ext>
            </a:extLst>
          </p:cNvPr>
          <p:cNvSpPr>
            <a:spLocks noGrp="1"/>
          </p:cNvSpPr>
          <p:nvPr>
            <p:ph type="body" sz="quarter" idx="10" hasCustomPrompt="1"/>
          </p:nvPr>
        </p:nvSpPr>
        <p:spPr bwMode="gray">
          <a:xfrm>
            <a:off x="933131" y="4938866"/>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r>
              <a:rPr lang="es-ES" dirty="0"/>
              <a:t>Este es el subtítulo</a:t>
            </a:r>
          </a:p>
        </p:txBody>
      </p:sp>
      <p:sp>
        <p:nvSpPr>
          <p:cNvPr id="2" name="Datumsplatzhalter 1">
            <a:extLst>
              <a:ext uri="{FF2B5EF4-FFF2-40B4-BE49-F238E27FC236}">
                <a16:creationId xmlns:a16="http://schemas.microsoft.com/office/drawing/2014/main" id="{F805593C-41D2-4E8E-8DD9-845FB667992E}"/>
              </a:ext>
            </a:extLst>
          </p:cNvPr>
          <p:cNvSpPr>
            <a:spLocks noGrp="1"/>
          </p:cNvSpPr>
          <p:nvPr>
            <p:ph type="dt" sz="half" idx="12"/>
          </p:nvPr>
        </p:nvSpPr>
        <p:spPr/>
        <p:txBody>
          <a:bodyPr/>
          <a:lstStyle/>
          <a:p>
            <a:endParaRPr lang="es-ES" dirty="0"/>
          </a:p>
        </p:txBody>
      </p:sp>
      <p:sp>
        <p:nvSpPr>
          <p:cNvPr id="3" name="Fußzeilenplatzhalter 2">
            <a:extLst>
              <a:ext uri="{FF2B5EF4-FFF2-40B4-BE49-F238E27FC236}">
                <a16:creationId xmlns:a16="http://schemas.microsoft.com/office/drawing/2014/main" id="{9B451D88-1061-4B67-AF15-273A47D5E3FE}"/>
              </a:ext>
            </a:extLst>
          </p:cNvPr>
          <p:cNvSpPr>
            <a:spLocks noGrp="1"/>
          </p:cNvSpPr>
          <p:nvPr>
            <p:ph type="ftr" sz="quarter" idx="13"/>
          </p:nvPr>
        </p:nvSpPr>
        <p:spPr/>
        <p:txBody>
          <a:bodyPr/>
          <a:lstStyle/>
          <a:p>
            <a:r>
              <a:rPr lang="es-ES"/>
              <a:t>ADAPTUR</a:t>
            </a:r>
            <a:endParaRPr lang="es-ES" dirty="0"/>
          </a:p>
        </p:txBody>
      </p:sp>
      <p:sp>
        <p:nvSpPr>
          <p:cNvPr id="4" name="Foliennummernplatzhalter 3">
            <a:extLst>
              <a:ext uri="{FF2B5EF4-FFF2-40B4-BE49-F238E27FC236}">
                <a16:creationId xmlns:a16="http://schemas.microsoft.com/office/drawing/2014/main" id="{5ACBE19E-C469-40E4-A7E3-E9894C3B7403}"/>
              </a:ext>
            </a:extLst>
          </p:cNvPr>
          <p:cNvSpPr>
            <a:spLocks noGrp="1"/>
          </p:cNvSpPr>
          <p:nvPr>
            <p:ph type="sldNum" sz="quarter" idx="14"/>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315983583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ncabezado sección (altern.)">
    <p:spTree>
      <p:nvGrpSpPr>
        <p:cNvPr id="1" name=""/>
        <p:cNvGrpSpPr/>
        <p:nvPr/>
      </p:nvGrpSpPr>
      <p:grpSpPr>
        <a:xfrm>
          <a:off x="0" y="0"/>
          <a:ext cx="0" cy="0"/>
          <a:chOff x="0" y="0"/>
          <a:chExt cx="0" cy="0"/>
        </a:xfrm>
      </p:grpSpPr>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4"/>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r>
              <a:rPr lang="es-ES" dirty="0"/>
              <a:t>Este es el subtítulo</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4" y="2542199"/>
            <a:ext cx="10628948" cy="960263"/>
          </a:xfrm>
          <a:prstGeom prst="rect">
            <a:avLst/>
          </a:prstGeom>
        </p:spPr>
        <p:txBody>
          <a:bodyPr wrap="square">
            <a:spAutoFit/>
          </a:bodyPr>
          <a:lstStyle>
            <a:lvl1pPr>
              <a:defRPr sz="3467" b="1">
                <a:solidFill>
                  <a:schemeClr val="tx1"/>
                </a:solidFill>
              </a:defRPr>
            </a:lvl1pPr>
          </a:lstStyle>
          <a:p>
            <a:r>
              <a:rPr lang="es-ES" dirty="0"/>
              <a:t>Diapositiva de encabezado de sección</a:t>
            </a:r>
            <a:br>
              <a:rPr lang="es-ES" dirty="0"/>
            </a:br>
            <a:r>
              <a:rPr lang="es-ES" dirty="0"/>
              <a:t>(este también puede tener dos líneas)</a:t>
            </a:r>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64182" y="165103"/>
            <a:ext cx="5044017" cy="1340924"/>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sp>
        <p:nvSpPr>
          <p:cNvPr id="2" name="Datumsplatzhalter 1">
            <a:extLst>
              <a:ext uri="{FF2B5EF4-FFF2-40B4-BE49-F238E27FC236}">
                <a16:creationId xmlns:a16="http://schemas.microsoft.com/office/drawing/2014/main" id="{8AFD96F1-7AE3-4CE1-8BF8-5895F56927BC}"/>
              </a:ext>
            </a:extLst>
          </p:cNvPr>
          <p:cNvSpPr>
            <a:spLocks noGrp="1"/>
          </p:cNvSpPr>
          <p:nvPr>
            <p:ph type="dt" sz="half" idx="11"/>
          </p:nvPr>
        </p:nvSpPr>
        <p:spPr/>
        <p:txBody>
          <a:bodyPr/>
          <a:lstStyle/>
          <a:p>
            <a:endParaRPr lang="es-ES" dirty="0"/>
          </a:p>
        </p:txBody>
      </p:sp>
      <p:sp>
        <p:nvSpPr>
          <p:cNvPr id="3" name="Fußzeilenplatzhalter 2">
            <a:extLst>
              <a:ext uri="{FF2B5EF4-FFF2-40B4-BE49-F238E27FC236}">
                <a16:creationId xmlns:a16="http://schemas.microsoft.com/office/drawing/2014/main" id="{417BDCB9-6395-4FFF-954A-2C4BEDF931A2}"/>
              </a:ext>
            </a:extLst>
          </p:cNvPr>
          <p:cNvSpPr>
            <a:spLocks noGrp="1"/>
          </p:cNvSpPr>
          <p:nvPr>
            <p:ph type="ftr" sz="quarter" idx="12"/>
          </p:nvPr>
        </p:nvSpPr>
        <p:spPr/>
        <p:txBody>
          <a:bodyPr/>
          <a:lstStyle/>
          <a:p>
            <a:r>
              <a:rPr lang="es-ES"/>
              <a:t>ADAPTUR</a:t>
            </a:r>
            <a:endParaRPr lang="es-ES" dirty="0"/>
          </a:p>
        </p:txBody>
      </p:sp>
      <p:sp>
        <p:nvSpPr>
          <p:cNvPr id="4" name="Foliennummernplatzhalter 3">
            <a:extLst>
              <a:ext uri="{FF2B5EF4-FFF2-40B4-BE49-F238E27FC236}">
                <a16:creationId xmlns:a16="http://schemas.microsoft.com/office/drawing/2014/main" id="{DC9DF099-4BDC-4CAF-AE0A-18C327E7BF4E}"/>
              </a:ext>
            </a:extLst>
          </p:cNvPr>
          <p:cNvSpPr>
            <a:spLocks noGrp="1"/>
          </p:cNvSpPr>
          <p:nvPr>
            <p:ph type="sldNum" sz="quarter" idx="13"/>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208590550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termediate slide, b/w visual">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164183"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3"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1800"/>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17807"/>
            <a:ext cx="9963471" cy="545727"/>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es-ES" sz="3733" dirty="0">
                <a:solidFill>
                  <a:prstClr val="black"/>
                </a:solidFill>
              </a:rPr>
              <a:t>Diapositiva intermedia</a:t>
            </a:r>
            <a:endParaRPr lang="es-ES" dirty="0"/>
          </a:p>
        </p:txBody>
      </p:sp>
      <p:sp>
        <p:nvSpPr>
          <p:cNvPr id="2" name="Datumsplatzhalter 1">
            <a:extLst>
              <a:ext uri="{FF2B5EF4-FFF2-40B4-BE49-F238E27FC236}">
                <a16:creationId xmlns:a16="http://schemas.microsoft.com/office/drawing/2014/main" id="{C4271BE1-288A-4633-A59F-7190F74DD19F}"/>
              </a:ext>
            </a:extLst>
          </p:cNvPr>
          <p:cNvSpPr>
            <a:spLocks noGrp="1"/>
          </p:cNvSpPr>
          <p:nvPr>
            <p:ph type="dt" sz="half" idx="10"/>
          </p:nvPr>
        </p:nvSpPr>
        <p:spPr/>
        <p:txBody>
          <a:bodyPr/>
          <a:lstStyle/>
          <a:p>
            <a:endParaRPr lang="es-ES" dirty="0"/>
          </a:p>
        </p:txBody>
      </p:sp>
      <p:sp>
        <p:nvSpPr>
          <p:cNvPr id="3" name="Fußzeilenplatzhalter 2">
            <a:extLst>
              <a:ext uri="{FF2B5EF4-FFF2-40B4-BE49-F238E27FC236}">
                <a16:creationId xmlns:a16="http://schemas.microsoft.com/office/drawing/2014/main" id="{3455F907-9621-4557-900B-459F6A72E67E}"/>
              </a:ext>
            </a:extLst>
          </p:cNvPr>
          <p:cNvSpPr>
            <a:spLocks noGrp="1"/>
          </p:cNvSpPr>
          <p:nvPr>
            <p:ph type="ftr" sz="quarter" idx="11"/>
          </p:nvPr>
        </p:nvSpPr>
        <p:spPr/>
        <p:txBody>
          <a:bodyPr/>
          <a:lstStyle/>
          <a:p>
            <a:r>
              <a:rPr lang="es-ES"/>
              <a:t>ADAPTUR</a:t>
            </a:r>
            <a:endParaRPr lang="es-ES" dirty="0"/>
          </a:p>
        </p:txBody>
      </p:sp>
      <p:sp>
        <p:nvSpPr>
          <p:cNvPr id="4" name="Foliennummernplatzhalter 3">
            <a:extLst>
              <a:ext uri="{FF2B5EF4-FFF2-40B4-BE49-F238E27FC236}">
                <a16:creationId xmlns:a16="http://schemas.microsoft.com/office/drawing/2014/main" id="{54AF73FB-DF37-451D-A962-128B0BE26C03}"/>
              </a:ext>
            </a:extLst>
          </p:cNvPr>
          <p:cNvSpPr>
            <a:spLocks noGrp="1"/>
          </p:cNvSpPr>
          <p:nvPr>
            <p:ph type="sldNum" sz="quarter" idx="12"/>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88903124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ap. intermedia en blanco">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17807"/>
            <a:ext cx="9963471" cy="545727"/>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es-ES" sz="3733" dirty="0">
                <a:solidFill>
                  <a:prstClr val="black"/>
                </a:solidFill>
              </a:rPr>
              <a:t>Diapositiva intermedia</a:t>
            </a:r>
            <a:endParaRPr lang="es-ES" dirty="0"/>
          </a:p>
        </p:txBody>
      </p:sp>
      <p:sp>
        <p:nvSpPr>
          <p:cNvPr id="2" name="Datumsplatzhalter 1">
            <a:extLst>
              <a:ext uri="{FF2B5EF4-FFF2-40B4-BE49-F238E27FC236}">
                <a16:creationId xmlns:a16="http://schemas.microsoft.com/office/drawing/2014/main" id="{42AD7FE3-15E4-4E0D-9CCB-209C22AF880A}"/>
              </a:ext>
            </a:extLst>
          </p:cNvPr>
          <p:cNvSpPr>
            <a:spLocks noGrp="1"/>
          </p:cNvSpPr>
          <p:nvPr>
            <p:ph type="dt" sz="half" idx="10"/>
          </p:nvPr>
        </p:nvSpPr>
        <p:spPr/>
        <p:txBody>
          <a:bodyPr/>
          <a:lstStyle/>
          <a:p>
            <a:endParaRPr lang="es-ES" dirty="0"/>
          </a:p>
        </p:txBody>
      </p:sp>
      <p:sp>
        <p:nvSpPr>
          <p:cNvPr id="3" name="Fußzeilenplatzhalter 2">
            <a:extLst>
              <a:ext uri="{FF2B5EF4-FFF2-40B4-BE49-F238E27FC236}">
                <a16:creationId xmlns:a16="http://schemas.microsoft.com/office/drawing/2014/main" id="{DE695D31-06C7-4B4E-96FF-361FE074BA9C}"/>
              </a:ext>
            </a:extLst>
          </p:cNvPr>
          <p:cNvSpPr>
            <a:spLocks noGrp="1"/>
          </p:cNvSpPr>
          <p:nvPr>
            <p:ph type="ftr" sz="quarter" idx="11"/>
          </p:nvPr>
        </p:nvSpPr>
        <p:spPr/>
        <p:txBody>
          <a:bodyPr/>
          <a:lstStyle/>
          <a:p>
            <a:r>
              <a:rPr lang="es-ES"/>
              <a:t>ADAPTUR</a:t>
            </a:r>
            <a:endParaRPr lang="es-ES" dirty="0"/>
          </a:p>
        </p:txBody>
      </p:sp>
      <p:sp>
        <p:nvSpPr>
          <p:cNvPr id="4" name="Foliennummernplatzhalter 3">
            <a:extLst>
              <a:ext uri="{FF2B5EF4-FFF2-40B4-BE49-F238E27FC236}">
                <a16:creationId xmlns:a16="http://schemas.microsoft.com/office/drawing/2014/main" id="{5D4A944B-8983-46CD-9A09-1A45970EE76F}"/>
              </a:ext>
            </a:extLst>
          </p:cNvPr>
          <p:cNvSpPr>
            <a:spLocks noGrp="1"/>
          </p:cNvSpPr>
          <p:nvPr>
            <p:ph type="sldNum" sz="quarter" idx="12"/>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80050676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ap. intermedia en blanco (altern.)">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17807"/>
            <a:ext cx="9963471" cy="545727"/>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es-ES" sz="3733" dirty="0">
                <a:solidFill>
                  <a:prstClr val="black"/>
                </a:solidFill>
              </a:rPr>
              <a:t>Diapositiva intermedia</a:t>
            </a:r>
            <a:endParaRPr lang="es-ES" dirty="0"/>
          </a:p>
        </p:txBody>
      </p:sp>
      <p:grpSp>
        <p:nvGrpSpPr>
          <p:cNvPr id="12" name="Key Visual">
            <a:extLst>
              <a:ext uri="{FF2B5EF4-FFF2-40B4-BE49-F238E27FC236}">
                <a16:creationId xmlns:a16="http://schemas.microsoft.com/office/drawing/2014/main" id="{D9D8699C-EAEE-4654-9DB5-5DBEA94DFD69}"/>
              </a:ext>
            </a:extLst>
          </p:cNvPr>
          <p:cNvGrpSpPr/>
          <p:nvPr userDrawn="1"/>
        </p:nvGrpSpPr>
        <p:grpSpPr bwMode="gray">
          <a:xfrm flipV="1">
            <a:off x="164182" y="4525213"/>
            <a:ext cx="6050711" cy="1608548"/>
            <a:chOff x="4846637" y="119557"/>
            <a:chExt cx="3783013" cy="1005693"/>
          </a:xfrm>
        </p:grpSpPr>
        <p:sp>
          <p:nvSpPr>
            <p:cNvPr id="13" name="Freihandform: Form 12">
              <a:extLst>
                <a:ext uri="{FF2B5EF4-FFF2-40B4-BE49-F238E27FC236}">
                  <a16:creationId xmlns:a16="http://schemas.microsoft.com/office/drawing/2014/main" id="{57ACA972-95E7-4330-A959-68C656E58B90}"/>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Freihandform: Form 13">
              <a:extLst>
                <a:ext uri="{FF2B5EF4-FFF2-40B4-BE49-F238E27FC236}">
                  <a16:creationId xmlns:a16="http://schemas.microsoft.com/office/drawing/2014/main" id="{EF93F907-303A-4592-848E-F1A7AFDDDD4A}"/>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 name="Freihandform: Form 14">
              <a:extLst>
                <a:ext uri="{FF2B5EF4-FFF2-40B4-BE49-F238E27FC236}">
                  <a16:creationId xmlns:a16="http://schemas.microsoft.com/office/drawing/2014/main" id="{C8AAE6CE-CD01-4233-9E65-D495D92CF1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 name="Freihandform: Form 15">
              <a:extLst>
                <a:ext uri="{FF2B5EF4-FFF2-40B4-BE49-F238E27FC236}">
                  <a16:creationId xmlns:a16="http://schemas.microsoft.com/office/drawing/2014/main" id="{1AAC9A52-2206-4D16-A752-9C733CC5CB7F}"/>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 name="Freihandform: Form 16">
              <a:extLst>
                <a:ext uri="{FF2B5EF4-FFF2-40B4-BE49-F238E27FC236}">
                  <a16:creationId xmlns:a16="http://schemas.microsoft.com/office/drawing/2014/main" id="{8D075FE9-0EDA-4BE2-B2C1-22DF2B8842B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36" name="Key Visual">
            <a:extLst>
              <a:ext uri="{FF2B5EF4-FFF2-40B4-BE49-F238E27FC236}">
                <a16:creationId xmlns:a16="http://schemas.microsoft.com/office/drawing/2014/main" id="{C7D69FF2-A45A-405D-BC43-69B4E925551F}"/>
              </a:ext>
            </a:extLst>
          </p:cNvPr>
          <p:cNvGrpSpPr/>
          <p:nvPr userDrawn="1"/>
        </p:nvGrpSpPr>
        <p:grpSpPr bwMode="gray">
          <a:xfrm flipH="1">
            <a:off x="8934717" y="165100"/>
            <a:ext cx="3087951" cy="820915"/>
            <a:chOff x="4846637" y="119557"/>
            <a:chExt cx="3783013" cy="1005693"/>
          </a:xfrm>
        </p:grpSpPr>
        <p:sp>
          <p:nvSpPr>
            <p:cNvPr id="37" name="Freihandform: Form 36">
              <a:extLst>
                <a:ext uri="{FF2B5EF4-FFF2-40B4-BE49-F238E27FC236}">
                  <a16:creationId xmlns:a16="http://schemas.microsoft.com/office/drawing/2014/main" id="{67E195A5-1DB2-4051-897C-B5E84120B476}"/>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Freihandform: Form 37">
              <a:extLst>
                <a:ext uri="{FF2B5EF4-FFF2-40B4-BE49-F238E27FC236}">
                  <a16:creationId xmlns:a16="http://schemas.microsoft.com/office/drawing/2014/main" id="{9234AB9A-5088-479E-92C2-4F81972E1E55}"/>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9" name="Freihandform: Form 38">
              <a:extLst>
                <a:ext uri="{FF2B5EF4-FFF2-40B4-BE49-F238E27FC236}">
                  <a16:creationId xmlns:a16="http://schemas.microsoft.com/office/drawing/2014/main" id="{5FBB400A-FFCE-4E88-B1BF-846AC7A46F8E}"/>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0" name="Freihandform: Form 39">
              <a:extLst>
                <a:ext uri="{FF2B5EF4-FFF2-40B4-BE49-F238E27FC236}">
                  <a16:creationId xmlns:a16="http://schemas.microsoft.com/office/drawing/2014/main" id="{4A214495-DB26-435D-9164-4A350ECF007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1" name="Freihandform: Form 40">
              <a:extLst>
                <a:ext uri="{FF2B5EF4-FFF2-40B4-BE49-F238E27FC236}">
                  <a16:creationId xmlns:a16="http://schemas.microsoft.com/office/drawing/2014/main" id="{AD46CA09-12E7-4803-A8A0-CC8821A2FBF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sp>
        <p:nvSpPr>
          <p:cNvPr id="2" name="Datumsplatzhalter 1">
            <a:extLst>
              <a:ext uri="{FF2B5EF4-FFF2-40B4-BE49-F238E27FC236}">
                <a16:creationId xmlns:a16="http://schemas.microsoft.com/office/drawing/2014/main" id="{43E73364-2028-462F-AC65-F8C61802680A}"/>
              </a:ext>
            </a:extLst>
          </p:cNvPr>
          <p:cNvSpPr>
            <a:spLocks noGrp="1"/>
          </p:cNvSpPr>
          <p:nvPr>
            <p:ph type="dt" sz="half" idx="10"/>
          </p:nvPr>
        </p:nvSpPr>
        <p:spPr/>
        <p:txBody>
          <a:bodyPr/>
          <a:lstStyle/>
          <a:p>
            <a:endParaRPr lang="es-ES" dirty="0"/>
          </a:p>
        </p:txBody>
      </p:sp>
      <p:sp>
        <p:nvSpPr>
          <p:cNvPr id="3" name="Fußzeilenplatzhalter 2">
            <a:extLst>
              <a:ext uri="{FF2B5EF4-FFF2-40B4-BE49-F238E27FC236}">
                <a16:creationId xmlns:a16="http://schemas.microsoft.com/office/drawing/2014/main" id="{713412B2-8AC5-4D05-A736-EC4D5167AFB0}"/>
              </a:ext>
            </a:extLst>
          </p:cNvPr>
          <p:cNvSpPr>
            <a:spLocks noGrp="1"/>
          </p:cNvSpPr>
          <p:nvPr>
            <p:ph type="ftr" sz="quarter" idx="11"/>
          </p:nvPr>
        </p:nvSpPr>
        <p:spPr/>
        <p:txBody>
          <a:bodyPr/>
          <a:lstStyle/>
          <a:p>
            <a:r>
              <a:rPr lang="es-ES"/>
              <a:t>ADAPTUR</a:t>
            </a:r>
            <a:endParaRPr lang="es-ES" dirty="0"/>
          </a:p>
        </p:txBody>
      </p:sp>
      <p:sp>
        <p:nvSpPr>
          <p:cNvPr id="4" name="Foliennummernplatzhalter 3">
            <a:extLst>
              <a:ext uri="{FF2B5EF4-FFF2-40B4-BE49-F238E27FC236}">
                <a16:creationId xmlns:a16="http://schemas.microsoft.com/office/drawing/2014/main" id="{255E0265-D56D-4357-9F0F-76F5E1834E66}"/>
              </a:ext>
            </a:extLst>
          </p:cNvPr>
          <p:cNvSpPr>
            <a:spLocks noGrp="1"/>
          </p:cNvSpPr>
          <p:nvPr>
            <p:ph type="sldNum" sz="quarter" idx="12"/>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374787833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ap. intermedia foto">
    <p:spTree>
      <p:nvGrpSpPr>
        <p:cNvPr id="1" name=""/>
        <p:cNvGrpSpPr/>
        <p:nvPr/>
      </p:nvGrpSpPr>
      <p:grpSpPr>
        <a:xfrm>
          <a:off x="0" y="0"/>
          <a:ext cx="0" cy="0"/>
          <a:chOff x="0" y="0"/>
          <a:chExt cx="0" cy="0"/>
        </a:xfrm>
      </p:grpSpPr>
      <p:cxnSp>
        <p:nvCxnSpPr>
          <p:cNvPr id="21" name="Gerade Verbindung mit Pfeil 20">
            <a:extLst>
              <a:ext uri="{FF2B5EF4-FFF2-40B4-BE49-F238E27FC236}">
                <a16:creationId xmlns:a16="http://schemas.microsoft.com/office/drawing/2014/main" id="{C6FD881A-5BD9-41CA-81BD-767757954A0C}"/>
              </a:ext>
            </a:extLst>
          </p:cNvPr>
          <p:cNvCxnSpPr/>
          <p:nvPr userDrawn="1"/>
        </p:nvCxnSpPr>
        <p:spPr bwMode="gray">
          <a:xfrm>
            <a:off x="6070601"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22" name="1.">
            <a:extLst>
              <a:ext uri="{FF2B5EF4-FFF2-40B4-BE49-F238E27FC236}">
                <a16:creationId xmlns:a16="http://schemas.microsoft.com/office/drawing/2014/main" id="{0799E111-2083-4E34-852B-8630F6C772E1}"/>
              </a:ext>
            </a:extLst>
          </p:cNvPr>
          <p:cNvSpPr/>
          <p:nvPr userDrawn="1"/>
        </p:nvSpPr>
        <p:spPr bwMode="gray">
          <a:xfrm>
            <a:off x="5101391" y="170889"/>
            <a:ext cx="1968500" cy="674031"/>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1. Haga clic en este símbolo para añadir una nueva fotografía.</a:t>
            </a:r>
          </a:p>
        </p:txBody>
      </p:sp>
      <p:sp>
        <p:nvSpPr>
          <p:cNvPr id="24" name="2.">
            <a:extLst>
              <a:ext uri="{FF2B5EF4-FFF2-40B4-BE49-F238E27FC236}">
                <a16:creationId xmlns:a16="http://schemas.microsoft.com/office/drawing/2014/main" id="{03829470-919D-4B7F-9598-A5ECA3C2EAE9}"/>
              </a:ext>
            </a:extLst>
          </p:cNvPr>
          <p:cNvSpPr/>
          <p:nvPr userDrawn="1"/>
        </p:nvSpPr>
        <p:spPr bwMode="gray">
          <a:xfrm>
            <a:off x="7259625" y="170887"/>
            <a:ext cx="1968500" cy="674031"/>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2. Para restablecer </a:t>
            </a:r>
            <a:br>
              <a:rPr kumimoji="0" lang="es-ES" sz="1400" b="0" i="0" u="none" strike="noStrike" kern="1200" cap="none" spc="0" normalizeH="0" baseline="0" noProof="0" dirty="0">
                <a:ln>
                  <a:noFill/>
                </a:ln>
                <a:solidFill>
                  <a:prstClr val="black"/>
                </a:solidFill>
                <a:effectLst/>
                <a:uLnTx/>
                <a:uFillTx/>
                <a:latin typeface="+mn-lt"/>
              </a:rPr>
            </a:br>
            <a:r>
              <a:rPr kumimoji="0" lang="es-ES" sz="1400" b="0" i="0" u="none" strike="noStrike" kern="1200" cap="none" spc="0" normalizeH="0" baseline="0" noProof="0" dirty="0">
                <a:ln>
                  <a:noFill/>
                </a:ln>
                <a:solidFill>
                  <a:prstClr val="black"/>
                </a:solidFill>
                <a:effectLst/>
                <a:uLnTx/>
                <a:uFillTx/>
                <a:latin typeface="+mn-lt"/>
              </a:rPr>
              <a:t>el diseño de la diapositiva:</a:t>
            </a:r>
          </a:p>
        </p:txBody>
      </p:sp>
      <p:sp>
        <p:nvSpPr>
          <p:cNvPr id="25" name="3.">
            <a:extLst>
              <a:ext uri="{FF2B5EF4-FFF2-40B4-BE49-F238E27FC236}">
                <a16:creationId xmlns:a16="http://schemas.microsoft.com/office/drawing/2014/main" id="{AD4F82D6-770D-46DC-B5F7-D6D7A932D8E8}"/>
              </a:ext>
            </a:extLst>
          </p:cNvPr>
          <p:cNvSpPr/>
          <p:nvPr userDrawn="1"/>
        </p:nvSpPr>
        <p:spPr bwMode="gray">
          <a:xfrm>
            <a:off x="9618990" y="170889"/>
            <a:ext cx="2695785" cy="8679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3. En caso necesario, escoja una parte de la fotografía mediante “Recortar”.</a:t>
            </a:r>
            <a:br>
              <a:rPr lang="es-ES" sz="1400" dirty="0"/>
            </a:br>
            <a:endParaRPr kumimoji="0" lang="es-ES" sz="1400" b="0" i="0" u="none" strike="noStrike" kern="1200" cap="none" spc="0" normalizeH="0" baseline="0" noProof="0" dirty="0">
              <a:ln>
                <a:noFill/>
              </a:ln>
              <a:solidFill>
                <a:prstClr val="black"/>
              </a:solidFill>
              <a:effectLst/>
              <a:uLnTx/>
              <a:uFillTx/>
              <a:latin typeface="+mn-lt"/>
              <a:ea typeface="+mn-ea"/>
              <a:cs typeface="+mn-cs"/>
            </a:endParaRPr>
          </a:p>
        </p:txBody>
      </p:sp>
      <p:sp>
        <p:nvSpPr>
          <p:cNvPr id="27" name="how">
            <a:extLst>
              <a:ext uri="{FF2B5EF4-FFF2-40B4-BE49-F238E27FC236}">
                <a16:creationId xmlns:a16="http://schemas.microsoft.com/office/drawing/2014/main" id="{A3CAE68D-109A-4021-BD81-75126349444E}"/>
              </a:ext>
            </a:extLst>
          </p:cNvPr>
          <p:cNvSpPr txBox="1"/>
          <p:nvPr userDrawn="1"/>
        </p:nvSpPr>
        <p:spPr bwMode="gray">
          <a:xfrm>
            <a:off x="-6054601" y="237067"/>
            <a:ext cx="5973110"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Haga clic en la imagen que figura sobre la diapositiva.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Elimine la imagen mediante la tecla “Supr”.</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 Haga clic en el pequeño símbolo situado en el centro de la página.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Seleccione una fotografía.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“Inicio/Restablecer” para restablecer el diseño de la diapositiva.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En caso necesario, escoja una parte de la fotografía mediante “Formato/Recortar”.</a:t>
            </a:r>
          </a:p>
        </p:txBody>
      </p:sp>
      <p:sp>
        <p:nvSpPr>
          <p:cNvPr id="35" name="Dreieck">
            <a:extLst>
              <a:ext uri="{FF2B5EF4-FFF2-40B4-BE49-F238E27FC236}">
                <a16:creationId xmlns:a16="http://schemas.microsoft.com/office/drawing/2014/main" id="{F13EF0A4-8C67-40E7-9B69-B8DD179CA2E6}"/>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36" name="Grafik 35" descr="Ein Bild, das Screenshot enthält.&#10;&#10;Automatisch generierte Beschreibung">
            <a:extLst>
              <a:ext uri="{FF2B5EF4-FFF2-40B4-BE49-F238E27FC236}">
                <a16:creationId xmlns:a16="http://schemas.microsoft.com/office/drawing/2014/main" id="{7A0802C0-B8D5-42BA-A956-4F99011E0D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923388" y="1195292"/>
            <a:ext cx="569321" cy="650189"/>
          </a:xfrm>
          <a:prstGeom prst="rect">
            <a:avLst/>
          </a:prstGeom>
        </p:spPr>
      </p:pic>
      <p:pic>
        <p:nvPicPr>
          <p:cNvPr id="37" name="Grafik 36" descr="Ein Bild, das Screenshot enthält.&#10;&#10;Automatisch generierte Beschreibung">
            <a:extLst>
              <a:ext uri="{FF2B5EF4-FFF2-40B4-BE49-F238E27FC236}">
                <a16:creationId xmlns:a16="http://schemas.microsoft.com/office/drawing/2014/main" id="{44112C6B-9A26-4DBE-8AC0-48CD656ECC5D}"/>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396601" y="1034676"/>
            <a:ext cx="2117468" cy="866995"/>
          </a:xfrm>
          <a:prstGeom prst="rect">
            <a:avLst/>
          </a:prstGeom>
        </p:spPr>
      </p:pic>
      <p:sp>
        <p:nvSpPr>
          <p:cNvPr id="38" name="Rechteck 37">
            <a:extLst>
              <a:ext uri="{FF2B5EF4-FFF2-40B4-BE49-F238E27FC236}">
                <a16:creationId xmlns:a16="http://schemas.microsoft.com/office/drawing/2014/main" id="{6581A429-1F44-40DA-B848-445B6BF40D3A}"/>
              </a:ext>
            </a:extLst>
          </p:cNvPr>
          <p:cNvSpPr/>
          <p:nvPr userDrawn="1"/>
        </p:nvSpPr>
        <p:spPr bwMode="gray">
          <a:xfrm>
            <a:off x="8723335" y="1492655"/>
            <a:ext cx="748399" cy="23994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9" name="Rechteck">
            <a:extLst>
              <a:ext uri="{FF2B5EF4-FFF2-40B4-BE49-F238E27FC236}">
                <a16:creationId xmlns:a16="http://schemas.microsoft.com/office/drawing/2014/main" id="{63955D92-5D6A-48E6-91AA-1ABABAB9ED09}"/>
              </a:ext>
            </a:extLst>
          </p:cNvPr>
          <p:cNvSpPr/>
          <p:nvPr userDrawn="1"/>
        </p:nvSpPr>
        <p:spPr bwMode="gray">
          <a:xfrm>
            <a:off x="9976555" y="1279681"/>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3" y="165100"/>
            <a:ext cx="11858487" cy="5968659"/>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s-ES"/>
              <a:t>.</a:t>
            </a:r>
            <a:endParaRPr lang="es-ES" dirty="0"/>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3" y="2093674"/>
            <a:ext cx="11858487" cy="4040085"/>
          </a:xfrm>
          <a:prstGeom prst="rect">
            <a:avLst/>
          </a:prstGeom>
          <a:blipFill dpi="0" rotWithShape="1">
            <a:blip r:embed="rId4" cstate="screen">
              <a:alphaModFix amt="80000"/>
              <a:extLst>
                <a:ext uri="{28A0092B-C50C-407E-A947-70E740481C1C}">
                  <a14:useLocalDpi xmlns:a14="http://schemas.microsoft.com/office/drawing/2010/main"/>
                </a:ext>
              </a:extLst>
            </a:blip>
            <a:srcRect/>
            <a:stretch>
              <a:fillRect/>
            </a:stretch>
          </a:blipFill>
        </p:spPr>
        <p:txBody>
          <a:bodyPr wrap="square" lIns="900000" bIns="684000" anchor="b">
            <a:noAutofit/>
          </a:bodyPr>
          <a:lstStyle>
            <a:lvl1pPr>
              <a:defRPr sz="3467" b="0">
                <a:solidFill>
                  <a:schemeClr val="tx1"/>
                </a:solidFill>
              </a:defRPr>
            </a:lvl1pPr>
          </a:lstStyle>
          <a:p>
            <a:r>
              <a:rPr lang="es-ES" dirty="0"/>
              <a:t>Diapositiva intermedia con fotografía de fondo (sustituible) </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gray">
          <a:xfrm>
            <a:off x="9996032" y="1966810"/>
            <a:ext cx="1662545" cy="1147156"/>
          </a:xfrm>
          <a:prstGeom prst="rect">
            <a:avLst/>
          </a:prstGeom>
        </p:spPr>
      </p:pic>
      <p:sp>
        <p:nvSpPr>
          <p:cNvPr id="2" name="Datumsplatzhalter 1">
            <a:extLst>
              <a:ext uri="{FF2B5EF4-FFF2-40B4-BE49-F238E27FC236}">
                <a16:creationId xmlns:a16="http://schemas.microsoft.com/office/drawing/2014/main" id="{7FE8CDB2-1159-4B38-87CB-7B76ABCAF5A6}"/>
              </a:ext>
            </a:extLst>
          </p:cNvPr>
          <p:cNvSpPr>
            <a:spLocks noGrp="1"/>
          </p:cNvSpPr>
          <p:nvPr>
            <p:ph type="dt" sz="half" idx="12"/>
          </p:nvPr>
        </p:nvSpPr>
        <p:spPr/>
        <p:txBody>
          <a:bodyPr/>
          <a:lstStyle/>
          <a:p>
            <a:endParaRPr lang="es-ES" dirty="0"/>
          </a:p>
        </p:txBody>
      </p:sp>
      <p:sp>
        <p:nvSpPr>
          <p:cNvPr id="3" name="Fußzeilenplatzhalter 2">
            <a:extLst>
              <a:ext uri="{FF2B5EF4-FFF2-40B4-BE49-F238E27FC236}">
                <a16:creationId xmlns:a16="http://schemas.microsoft.com/office/drawing/2014/main" id="{3A2FE546-B940-43C2-BDF9-962F337F134E}"/>
              </a:ext>
            </a:extLst>
          </p:cNvPr>
          <p:cNvSpPr>
            <a:spLocks noGrp="1"/>
          </p:cNvSpPr>
          <p:nvPr>
            <p:ph type="ftr" sz="quarter" idx="13"/>
          </p:nvPr>
        </p:nvSpPr>
        <p:spPr/>
        <p:txBody>
          <a:bodyPr/>
          <a:lstStyle/>
          <a:p>
            <a:r>
              <a:rPr lang="es-ES"/>
              <a:t>ADAPTUR</a:t>
            </a:r>
            <a:endParaRPr lang="es-ES" dirty="0"/>
          </a:p>
        </p:txBody>
      </p:sp>
      <p:sp>
        <p:nvSpPr>
          <p:cNvPr id="4" name="Foliennummernplatzhalter 3">
            <a:extLst>
              <a:ext uri="{FF2B5EF4-FFF2-40B4-BE49-F238E27FC236}">
                <a16:creationId xmlns:a16="http://schemas.microsoft.com/office/drawing/2014/main" id="{32355FD6-D508-4498-BFBB-27A8A5C6FE14}"/>
              </a:ext>
            </a:extLst>
          </p:cNvPr>
          <p:cNvSpPr>
            <a:spLocks noGrp="1"/>
          </p:cNvSpPr>
          <p:nvPr>
            <p:ph type="sldNum" sz="quarter" idx="14"/>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43849522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ap. texto estándar">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9" y="1361293"/>
            <a:ext cx="9563579" cy="4660625"/>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8" y="320283"/>
            <a:ext cx="11422911" cy="720725"/>
          </a:xfrm>
        </p:spPr>
        <p:txBody>
          <a:bodyPr/>
          <a:lstStyle>
            <a:lvl1pPr>
              <a:defRPr/>
            </a:lvl1pPr>
          </a:lstStyle>
          <a:p>
            <a:r>
              <a:rPr lang="es-ES"/>
              <a:t>Añadir título haciendo clic</a:t>
            </a:r>
            <a:endParaRPr lang="es-ES" dirty="0"/>
          </a:p>
        </p:txBody>
      </p:sp>
      <p:sp>
        <p:nvSpPr>
          <p:cNvPr id="3" name="Datumsplatzhalter 2">
            <a:extLst>
              <a:ext uri="{FF2B5EF4-FFF2-40B4-BE49-F238E27FC236}">
                <a16:creationId xmlns:a16="http://schemas.microsoft.com/office/drawing/2014/main" id="{B6AC2327-FA07-4D62-9329-8D9299634E07}"/>
              </a:ext>
            </a:extLst>
          </p:cNvPr>
          <p:cNvSpPr>
            <a:spLocks noGrp="1"/>
          </p:cNvSpPr>
          <p:nvPr>
            <p:ph type="dt" sz="half" idx="14"/>
          </p:nvPr>
        </p:nvSpPr>
        <p:spPr/>
        <p:txBody>
          <a:bodyPr/>
          <a:lstStyle/>
          <a:p>
            <a:endParaRPr lang="es-ES" dirty="0"/>
          </a:p>
        </p:txBody>
      </p:sp>
      <p:sp>
        <p:nvSpPr>
          <p:cNvPr id="4" name="Fußzeilenplatzhalter 3">
            <a:extLst>
              <a:ext uri="{FF2B5EF4-FFF2-40B4-BE49-F238E27FC236}">
                <a16:creationId xmlns:a16="http://schemas.microsoft.com/office/drawing/2014/main" id="{D75B65AF-FBBE-4698-A801-2BE24B22ECD3}"/>
              </a:ext>
            </a:extLst>
          </p:cNvPr>
          <p:cNvSpPr>
            <a:spLocks noGrp="1"/>
          </p:cNvSpPr>
          <p:nvPr>
            <p:ph type="ftr" sz="quarter" idx="15"/>
          </p:nvPr>
        </p:nvSpPr>
        <p:spPr/>
        <p:txBody>
          <a:bodyPr/>
          <a:lstStyle/>
          <a:p>
            <a:r>
              <a:rPr lang="es-ES"/>
              <a:t>ADAPTUR</a:t>
            </a:r>
            <a:endParaRPr lang="es-ES" dirty="0"/>
          </a:p>
        </p:txBody>
      </p:sp>
      <p:sp>
        <p:nvSpPr>
          <p:cNvPr id="5" name="Foliennummernplatzhalter 4">
            <a:extLst>
              <a:ext uri="{FF2B5EF4-FFF2-40B4-BE49-F238E27FC236}">
                <a16:creationId xmlns:a16="http://schemas.microsoft.com/office/drawing/2014/main" id="{4A41DA85-D5FF-4FC7-8B95-2CE4EABC5160}"/>
              </a:ext>
            </a:extLst>
          </p:cNvPr>
          <p:cNvSpPr>
            <a:spLocks noGrp="1"/>
          </p:cNvSpPr>
          <p:nvPr>
            <p:ph type="sldNum" sz="quarter" idx="16"/>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492463922"/>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ítulo (altern.)">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5020DAB1-6624-4F6F-85BE-D8BE78A1A57E}"/>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a:ext>
            </a:extLst>
          </a:blip>
          <a:stretch>
            <a:fillRect/>
          </a:stretch>
        </p:blipFill>
        <p:spPr bwMode="gray">
          <a:xfrm>
            <a:off x="916199" y="5422244"/>
            <a:ext cx="3081728" cy="850557"/>
          </a:xfrm>
          <a:prstGeom prst="rect">
            <a:avLst/>
          </a:prstGeom>
        </p:spPr>
      </p:pic>
      <p:sp>
        <p:nvSpPr>
          <p:cNvPr id="13" name="Bar">
            <a:extLst>
              <a:ext uri="{FF2B5EF4-FFF2-40B4-BE49-F238E27FC236}">
                <a16:creationId xmlns:a16="http://schemas.microsoft.com/office/drawing/2014/main" id="{8C59F0BE-E094-4F6F-B663-07A571A19A62}"/>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dirty="0"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s-ES" dirty="0"/>
              <a:t>Este es el subtítulo</a:t>
            </a:r>
          </a:p>
          <a:p>
            <a:r>
              <a:rPr lang="es-ES" dirty="0"/>
              <a:t>Nombre del proyecto | Fecha</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es-ES" dirty="0"/>
              <a:t>Diapositiva de título </a:t>
            </a:r>
            <a:br>
              <a:rPr lang="es-ES" dirty="0"/>
            </a:br>
            <a:r>
              <a:rPr lang="es-ES" dirty="0"/>
              <a:t>(opción alternativa sin foto</a:t>
            </a:r>
            <a:r>
              <a:rPr lang="es-ES"/>
              <a:t>) </a:t>
            </a:r>
            <a:endParaRPr lang="es-ES" dirty="0"/>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64181" y="165101"/>
            <a:ext cx="5044017" cy="1340924"/>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4"/>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grpSp>
    </p:spTree>
    <p:extLst>
      <p:ext uri="{BB962C8B-B14F-4D97-AF65-F5344CB8AC3E}">
        <p14:creationId xmlns:p14="http://schemas.microsoft.com/office/powerpoint/2010/main" val="2768013"/>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ap. texto estándar subtítulo">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726EAD89-A3DC-4500-9071-F28C7DB87ECF}"/>
              </a:ext>
            </a:extLst>
          </p:cNvPr>
          <p:cNvSpPr>
            <a:spLocks noGrp="1"/>
          </p:cNvSpPr>
          <p:nvPr>
            <p:ph type="title" hasCustomPrompt="1"/>
          </p:nvPr>
        </p:nvSpPr>
        <p:spPr bwMode="gray">
          <a:xfrm>
            <a:off x="599758" y="352040"/>
            <a:ext cx="11422911" cy="360753"/>
          </a:xfrm>
        </p:spPr>
        <p:txBody>
          <a:bodyPr/>
          <a:lstStyle>
            <a:lvl1pPr>
              <a:defRPr/>
            </a:lvl1pPr>
          </a:lstStyle>
          <a:p>
            <a:r>
              <a:rPr lang="es-ES"/>
              <a:t>Añadir título haciendo clic</a:t>
            </a:r>
            <a:endParaRPr lang="es-ES" dirty="0"/>
          </a:p>
        </p:txBody>
      </p:sp>
      <p:sp>
        <p:nvSpPr>
          <p:cNvPr id="7" name="Textplatzhalter 2">
            <a:extLst>
              <a:ext uri="{FF2B5EF4-FFF2-40B4-BE49-F238E27FC236}">
                <a16:creationId xmlns:a16="http://schemas.microsoft.com/office/drawing/2014/main" id="{7BDDDF81-EBEA-4C88-AA55-681A5710CA2C}"/>
              </a:ext>
            </a:extLst>
          </p:cNvPr>
          <p:cNvSpPr>
            <a:spLocks noGrp="1"/>
          </p:cNvSpPr>
          <p:nvPr>
            <p:ph type="body" sz="quarter" idx="14" hasCustomPrompt="1"/>
          </p:nvPr>
        </p:nvSpPr>
        <p:spPr bwMode="gray">
          <a:xfrm>
            <a:off x="599021" y="774701"/>
            <a:ext cx="11423649" cy="501651"/>
          </a:xfrm>
        </p:spPr>
        <p:txBody>
          <a:bodyPr vert="horz" lIns="0" tIns="0" rIns="72000" bIns="0" rtlCol="0" anchor="t">
            <a:noAutofit/>
          </a:bodyPr>
          <a:lstStyle>
            <a:lvl1pPr>
              <a:defRPr lang="de-DE" sz="1867" b="0" cap="none" baseline="0" smtClean="0">
                <a:latin typeface="+mj-lt"/>
                <a:ea typeface="+mj-ea"/>
                <a:cs typeface="+mj-cs"/>
              </a:defRPr>
            </a:lvl1pPr>
            <a:lvl2pPr>
              <a:defRPr lang="de-DE" smtClean="0"/>
            </a:lvl2pPr>
            <a:lvl3pPr>
              <a:defRPr lang="de-DE" smtClean="0"/>
            </a:lvl3pPr>
            <a:lvl4pPr>
              <a:defRPr lang="de-DE" smtClean="0"/>
            </a:lvl4pPr>
            <a:lvl5pPr>
              <a:defRPr lang="en-US"/>
            </a:lvl5pPr>
          </a:lstStyle>
          <a:p>
            <a:pPr lvl="0">
              <a:spcBef>
                <a:spcPct val="0"/>
              </a:spcBef>
            </a:pPr>
            <a:r>
              <a:rPr lang="es-ES" dirty="0"/>
              <a:t>Añadir subtítulo haciendo clic</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3"/>
            <a:ext cx="9563577" cy="4660625"/>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3" name="Datumsplatzhalter 2">
            <a:extLst>
              <a:ext uri="{FF2B5EF4-FFF2-40B4-BE49-F238E27FC236}">
                <a16:creationId xmlns:a16="http://schemas.microsoft.com/office/drawing/2014/main" id="{E1476F24-2F7F-4176-988F-7C6BEC5362CA}"/>
              </a:ext>
            </a:extLst>
          </p:cNvPr>
          <p:cNvSpPr>
            <a:spLocks noGrp="1"/>
          </p:cNvSpPr>
          <p:nvPr>
            <p:ph type="dt" sz="half" idx="15"/>
          </p:nvPr>
        </p:nvSpPr>
        <p:spPr/>
        <p:txBody>
          <a:bodyPr/>
          <a:lstStyle/>
          <a:p>
            <a:endParaRPr lang="es-ES" dirty="0"/>
          </a:p>
        </p:txBody>
      </p:sp>
      <p:sp>
        <p:nvSpPr>
          <p:cNvPr id="4" name="Fußzeilenplatzhalter 3">
            <a:extLst>
              <a:ext uri="{FF2B5EF4-FFF2-40B4-BE49-F238E27FC236}">
                <a16:creationId xmlns:a16="http://schemas.microsoft.com/office/drawing/2014/main" id="{FA44C094-D71E-4F56-99A0-4FB60406C9F0}"/>
              </a:ext>
            </a:extLst>
          </p:cNvPr>
          <p:cNvSpPr>
            <a:spLocks noGrp="1"/>
          </p:cNvSpPr>
          <p:nvPr>
            <p:ph type="ftr" sz="quarter" idx="16"/>
          </p:nvPr>
        </p:nvSpPr>
        <p:spPr/>
        <p:txBody>
          <a:bodyPr/>
          <a:lstStyle/>
          <a:p>
            <a:r>
              <a:rPr lang="es-ES"/>
              <a:t>ADAPTUR</a:t>
            </a:r>
            <a:endParaRPr lang="es-ES" dirty="0"/>
          </a:p>
        </p:txBody>
      </p:sp>
      <p:sp>
        <p:nvSpPr>
          <p:cNvPr id="5" name="Foliennummernplatzhalter 4">
            <a:extLst>
              <a:ext uri="{FF2B5EF4-FFF2-40B4-BE49-F238E27FC236}">
                <a16:creationId xmlns:a16="http://schemas.microsoft.com/office/drawing/2014/main" id="{3FBCB687-26C1-445F-8685-B79921C5C08A}"/>
              </a:ext>
            </a:extLst>
          </p:cNvPr>
          <p:cNvSpPr>
            <a:spLocks noGrp="1"/>
          </p:cNvSpPr>
          <p:nvPr>
            <p:ph type="sldNum" sz="quarter" idx="17"/>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2573138070"/>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ap. texto estándar (altern.)">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9" y="1361292"/>
            <a:ext cx="9563579" cy="3786443"/>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8" y="320283"/>
            <a:ext cx="11422911" cy="720725"/>
          </a:xfrm>
        </p:spPr>
        <p:txBody>
          <a:bodyPr/>
          <a:lstStyle>
            <a:lvl1pPr>
              <a:defRPr/>
            </a:lvl1pPr>
          </a:lstStyle>
          <a:p>
            <a:r>
              <a:rPr lang="es-ES"/>
              <a:t>Añadir título haciendo clic</a:t>
            </a:r>
            <a:endParaRPr lang="es-ES" dirty="0"/>
          </a:p>
        </p:txBody>
      </p:sp>
      <p:grpSp>
        <p:nvGrpSpPr>
          <p:cNvPr id="20" name="Key Visual">
            <a:extLst>
              <a:ext uri="{FF2B5EF4-FFF2-40B4-BE49-F238E27FC236}">
                <a16:creationId xmlns:a16="http://schemas.microsoft.com/office/drawing/2014/main" id="{BCBD8A78-7D69-4DFD-B354-CF36A84705CB}"/>
              </a:ext>
            </a:extLst>
          </p:cNvPr>
          <p:cNvGrpSpPr/>
          <p:nvPr userDrawn="1"/>
        </p:nvGrpSpPr>
        <p:grpSpPr bwMode="gray">
          <a:xfrm flipV="1">
            <a:off x="164180" y="5311121"/>
            <a:ext cx="3094437" cy="822639"/>
            <a:chOff x="4846637" y="119557"/>
            <a:chExt cx="3783013" cy="1005693"/>
          </a:xfrm>
        </p:grpSpPr>
        <p:sp>
          <p:nvSpPr>
            <p:cNvPr id="21" name="Freihandform: Form 20">
              <a:extLst>
                <a:ext uri="{FF2B5EF4-FFF2-40B4-BE49-F238E27FC236}">
                  <a16:creationId xmlns:a16="http://schemas.microsoft.com/office/drawing/2014/main" id="{E45BEDC0-179F-43C1-A606-AFD62A6A063E}"/>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Freihandform: Form 21">
              <a:extLst>
                <a:ext uri="{FF2B5EF4-FFF2-40B4-BE49-F238E27FC236}">
                  <a16:creationId xmlns:a16="http://schemas.microsoft.com/office/drawing/2014/main" id="{F6CCD5CC-5505-4485-9297-BB0A34EBB2F6}"/>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3" name="Freihandform: Form 22">
              <a:extLst>
                <a:ext uri="{FF2B5EF4-FFF2-40B4-BE49-F238E27FC236}">
                  <a16:creationId xmlns:a16="http://schemas.microsoft.com/office/drawing/2014/main" id="{18541086-C56A-406D-91E6-D3E933CF7BA3}"/>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4" name="Freihandform: Form 23">
              <a:extLst>
                <a:ext uri="{FF2B5EF4-FFF2-40B4-BE49-F238E27FC236}">
                  <a16:creationId xmlns:a16="http://schemas.microsoft.com/office/drawing/2014/main" id="{1B8A9566-A588-4E4A-8143-1CBDC9C30D67}"/>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5" name="Freihandform: Form 24">
              <a:extLst>
                <a:ext uri="{FF2B5EF4-FFF2-40B4-BE49-F238E27FC236}">
                  <a16:creationId xmlns:a16="http://schemas.microsoft.com/office/drawing/2014/main" id="{6FDDC1A6-3462-4813-8D80-9E642D6179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sp>
        <p:nvSpPr>
          <p:cNvPr id="3" name="Datumsplatzhalter 2">
            <a:extLst>
              <a:ext uri="{FF2B5EF4-FFF2-40B4-BE49-F238E27FC236}">
                <a16:creationId xmlns:a16="http://schemas.microsoft.com/office/drawing/2014/main" id="{A7730DA6-C589-427D-AEE0-2C3102FF8392}"/>
              </a:ext>
            </a:extLst>
          </p:cNvPr>
          <p:cNvSpPr>
            <a:spLocks noGrp="1"/>
          </p:cNvSpPr>
          <p:nvPr>
            <p:ph type="dt" sz="half" idx="14"/>
          </p:nvPr>
        </p:nvSpPr>
        <p:spPr/>
        <p:txBody>
          <a:bodyPr/>
          <a:lstStyle/>
          <a:p>
            <a:endParaRPr lang="es-ES" dirty="0"/>
          </a:p>
        </p:txBody>
      </p:sp>
      <p:sp>
        <p:nvSpPr>
          <p:cNvPr id="4" name="Fußzeilenplatzhalter 3">
            <a:extLst>
              <a:ext uri="{FF2B5EF4-FFF2-40B4-BE49-F238E27FC236}">
                <a16:creationId xmlns:a16="http://schemas.microsoft.com/office/drawing/2014/main" id="{8717AC0A-9AC9-44D4-8D28-28058E349078}"/>
              </a:ext>
            </a:extLst>
          </p:cNvPr>
          <p:cNvSpPr>
            <a:spLocks noGrp="1"/>
          </p:cNvSpPr>
          <p:nvPr>
            <p:ph type="ftr" sz="quarter" idx="15"/>
          </p:nvPr>
        </p:nvSpPr>
        <p:spPr/>
        <p:txBody>
          <a:bodyPr/>
          <a:lstStyle/>
          <a:p>
            <a:r>
              <a:rPr lang="es-ES"/>
              <a:t>ADAPTUR</a:t>
            </a:r>
            <a:endParaRPr lang="es-ES" dirty="0"/>
          </a:p>
        </p:txBody>
      </p:sp>
      <p:sp>
        <p:nvSpPr>
          <p:cNvPr id="5" name="Foliennummernplatzhalter 4">
            <a:extLst>
              <a:ext uri="{FF2B5EF4-FFF2-40B4-BE49-F238E27FC236}">
                <a16:creationId xmlns:a16="http://schemas.microsoft.com/office/drawing/2014/main" id="{B24D4F32-2862-400D-ADA4-D3D7C74DC185}"/>
              </a:ext>
            </a:extLst>
          </p:cNvPr>
          <p:cNvSpPr>
            <a:spLocks noGrp="1"/>
          </p:cNvSpPr>
          <p:nvPr>
            <p:ph type="sldNum" sz="quarter" idx="16"/>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38964069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ap. texto 2 columnas">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3"/>
            <a:ext cx="5496244" cy="4660625"/>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7" y="320283"/>
            <a:ext cx="11414444" cy="720725"/>
          </a:xfrm>
        </p:spPr>
        <p:txBody>
          <a:bodyPr/>
          <a:lstStyle>
            <a:lvl1pPr>
              <a:defRPr/>
            </a:lvl1pPr>
          </a:lstStyle>
          <a:p>
            <a:r>
              <a:rPr lang="es-ES" dirty="0"/>
              <a:t>Añadir título haciendo clic</a:t>
            </a:r>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6517959" y="1361293"/>
            <a:ext cx="5496244" cy="4660625"/>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3" name="Datumsplatzhalter 2">
            <a:extLst>
              <a:ext uri="{FF2B5EF4-FFF2-40B4-BE49-F238E27FC236}">
                <a16:creationId xmlns:a16="http://schemas.microsoft.com/office/drawing/2014/main" id="{316A7CEA-97B8-4160-81D3-5EFEE4578B13}"/>
              </a:ext>
            </a:extLst>
          </p:cNvPr>
          <p:cNvSpPr>
            <a:spLocks noGrp="1"/>
          </p:cNvSpPr>
          <p:nvPr>
            <p:ph type="dt" sz="half" idx="15"/>
          </p:nvPr>
        </p:nvSpPr>
        <p:spPr/>
        <p:txBody>
          <a:bodyPr/>
          <a:lstStyle/>
          <a:p>
            <a:endParaRPr lang="es-ES" dirty="0"/>
          </a:p>
        </p:txBody>
      </p:sp>
      <p:sp>
        <p:nvSpPr>
          <p:cNvPr id="4" name="Fußzeilenplatzhalter 3">
            <a:extLst>
              <a:ext uri="{FF2B5EF4-FFF2-40B4-BE49-F238E27FC236}">
                <a16:creationId xmlns:a16="http://schemas.microsoft.com/office/drawing/2014/main" id="{43270C03-A22A-497B-A829-10BBE04A2199}"/>
              </a:ext>
            </a:extLst>
          </p:cNvPr>
          <p:cNvSpPr>
            <a:spLocks noGrp="1"/>
          </p:cNvSpPr>
          <p:nvPr>
            <p:ph type="ftr" sz="quarter" idx="16"/>
          </p:nvPr>
        </p:nvSpPr>
        <p:spPr/>
        <p:txBody>
          <a:bodyPr/>
          <a:lstStyle/>
          <a:p>
            <a:r>
              <a:rPr lang="es-ES"/>
              <a:t>ADAPTUR</a:t>
            </a:r>
            <a:endParaRPr lang="es-ES" dirty="0"/>
          </a:p>
        </p:txBody>
      </p:sp>
      <p:sp>
        <p:nvSpPr>
          <p:cNvPr id="5" name="Foliennummernplatzhalter 4">
            <a:extLst>
              <a:ext uri="{FF2B5EF4-FFF2-40B4-BE49-F238E27FC236}">
                <a16:creationId xmlns:a16="http://schemas.microsoft.com/office/drawing/2014/main" id="{71840757-2CA0-4DDB-974A-E7C5474ABD90}"/>
              </a:ext>
            </a:extLst>
          </p:cNvPr>
          <p:cNvSpPr>
            <a:spLocks noGrp="1"/>
          </p:cNvSpPr>
          <p:nvPr>
            <p:ph type="sldNum" sz="quarter" idx="17"/>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878661920"/>
      </p:ext>
    </p:extLst>
  </p:cSld>
  <p:clrMapOvr>
    <a:masterClrMapping/>
  </p:clrMapOvr>
  <p:transition>
    <p:fade/>
  </p:transition>
  <p:extLst>
    <p:ext uri="{DCECCB84-F9BA-43D5-87BE-67443E8EF086}">
      <p15:sldGuideLst xmlns:p15="http://schemas.microsoft.com/office/powerpoint/2012/main">
        <p15:guide id="2" orient="horz" pos="2845">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ap. texto 1 columna">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3"/>
            <a:ext cx="5496244" cy="4660625"/>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8" y="320283"/>
            <a:ext cx="11422911" cy="720725"/>
          </a:xfrm>
        </p:spPr>
        <p:txBody>
          <a:bodyPr/>
          <a:lstStyle>
            <a:lvl1pPr>
              <a:defRPr/>
            </a:lvl1pPr>
          </a:lstStyle>
          <a:p>
            <a:r>
              <a:rPr lang="es-ES"/>
              <a:t>Añadir título haciendo clic</a:t>
            </a:r>
            <a:endParaRPr lang="es-ES" dirty="0"/>
          </a:p>
        </p:txBody>
      </p:sp>
      <p:sp>
        <p:nvSpPr>
          <p:cNvPr id="3" name="Datumsplatzhalter 2">
            <a:extLst>
              <a:ext uri="{FF2B5EF4-FFF2-40B4-BE49-F238E27FC236}">
                <a16:creationId xmlns:a16="http://schemas.microsoft.com/office/drawing/2014/main" id="{64435F81-3DE7-476E-B38E-090B91FF586F}"/>
              </a:ext>
            </a:extLst>
          </p:cNvPr>
          <p:cNvSpPr>
            <a:spLocks noGrp="1"/>
          </p:cNvSpPr>
          <p:nvPr>
            <p:ph type="dt" sz="half" idx="14"/>
          </p:nvPr>
        </p:nvSpPr>
        <p:spPr/>
        <p:txBody>
          <a:bodyPr/>
          <a:lstStyle/>
          <a:p>
            <a:endParaRPr lang="es-ES" dirty="0"/>
          </a:p>
        </p:txBody>
      </p:sp>
      <p:sp>
        <p:nvSpPr>
          <p:cNvPr id="4" name="Fußzeilenplatzhalter 3">
            <a:extLst>
              <a:ext uri="{FF2B5EF4-FFF2-40B4-BE49-F238E27FC236}">
                <a16:creationId xmlns:a16="http://schemas.microsoft.com/office/drawing/2014/main" id="{57F736AD-BFFC-428A-AE6B-45650A28D4FC}"/>
              </a:ext>
            </a:extLst>
          </p:cNvPr>
          <p:cNvSpPr>
            <a:spLocks noGrp="1"/>
          </p:cNvSpPr>
          <p:nvPr>
            <p:ph type="ftr" sz="quarter" idx="15"/>
          </p:nvPr>
        </p:nvSpPr>
        <p:spPr/>
        <p:txBody>
          <a:bodyPr/>
          <a:lstStyle/>
          <a:p>
            <a:r>
              <a:rPr lang="es-ES"/>
              <a:t>ADAPTUR</a:t>
            </a:r>
            <a:endParaRPr lang="es-ES" dirty="0"/>
          </a:p>
        </p:txBody>
      </p:sp>
      <p:sp>
        <p:nvSpPr>
          <p:cNvPr id="5" name="Foliennummernplatzhalter 4">
            <a:extLst>
              <a:ext uri="{FF2B5EF4-FFF2-40B4-BE49-F238E27FC236}">
                <a16:creationId xmlns:a16="http://schemas.microsoft.com/office/drawing/2014/main" id="{1021B538-EB29-49D5-8BC5-22148B4D19E1}"/>
              </a:ext>
            </a:extLst>
          </p:cNvPr>
          <p:cNvSpPr>
            <a:spLocks noGrp="1"/>
          </p:cNvSpPr>
          <p:nvPr>
            <p:ph type="sldNum" sz="quarter" idx="16"/>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3562611167"/>
      </p:ext>
    </p:extLst>
  </p:cSld>
  <p:clrMapOvr>
    <a:masterClrMapping/>
  </p:clrMapOvr>
  <p:transition>
    <p:fade/>
  </p:transition>
  <p:extLst>
    <p:ext uri="{DCECCB84-F9BA-43D5-87BE-67443E8EF086}">
      <p15:sldGuideLst xmlns:p15="http://schemas.microsoft.com/office/powerpoint/2012/main">
        <p15:guide id="1" pos="2880">
          <p15:clr>
            <a:srgbClr val="FBAE40"/>
          </p15:clr>
        </p15:guide>
        <p15:guide id="2" orient="horz" pos="2845">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ap. texto 1 foto">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9"/>
            <a:ext cx="4653681" cy="5966593"/>
          </a:xfrm>
          <a:solidFill>
            <a:schemeClr val="bg2"/>
          </a:solidFill>
        </p:spPr>
        <p:txBody>
          <a:bodyPr tIns="1440000"/>
          <a:lstStyle>
            <a:lvl1pPr algn="ctr">
              <a:defRPr sz="1333">
                <a:solidFill>
                  <a:schemeClr val="tx2"/>
                </a:solidFill>
              </a:defRPr>
            </a:lvl1pPr>
          </a:lstStyle>
          <a:p>
            <a:pPr lvl="0" algn="ctr"/>
            <a:r>
              <a:rPr lang="es-ES"/>
              <a:t>Imagen</a:t>
            </a:r>
            <a:endParaRPr lang="es-ES"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1"/>
            <a:ext cx="6452847" cy="4772808"/>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11" name="Titel 1">
            <a:extLst>
              <a:ext uri="{FF2B5EF4-FFF2-40B4-BE49-F238E27FC236}">
                <a16:creationId xmlns:a16="http://schemas.microsoft.com/office/drawing/2014/main" id="{7EA27159-D449-4E61-9234-12331EF25886}"/>
              </a:ext>
            </a:extLst>
          </p:cNvPr>
          <p:cNvSpPr>
            <a:spLocks noGrp="1"/>
          </p:cNvSpPr>
          <p:nvPr>
            <p:ph type="title" hasCustomPrompt="1"/>
          </p:nvPr>
        </p:nvSpPr>
        <p:spPr bwMode="gray">
          <a:xfrm>
            <a:off x="599757" y="320283"/>
            <a:ext cx="6452847" cy="720725"/>
          </a:xfrm>
        </p:spPr>
        <p:txBody>
          <a:bodyPr/>
          <a:lstStyle>
            <a:lvl1pPr>
              <a:defRPr/>
            </a:lvl1pPr>
          </a:lstStyle>
          <a:p>
            <a:r>
              <a:rPr lang="es-ES"/>
              <a:t>Añadir título haciendo clic</a:t>
            </a:r>
            <a:endParaRPr lang="es-ES" dirty="0"/>
          </a:p>
        </p:txBody>
      </p:sp>
      <p:sp>
        <p:nvSpPr>
          <p:cNvPr id="3" name="Datumsplatzhalter 2">
            <a:extLst>
              <a:ext uri="{FF2B5EF4-FFF2-40B4-BE49-F238E27FC236}">
                <a16:creationId xmlns:a16="http://schemas.microsoft.com/office/drawing/2014/main" id="{74CEF61D-0714-4D44-9836-ED72AF4E5AB2}"/>
              </a:ext>
            </a:extLst>
          </p:cNvPr>
          <p:cNvSpPr>
            <a:spLocks noGrp="1"/>
          </p:cNvSpPr>
          <p:nvPr>
            <p:ph type="dt" sz="half" idx="16"/>
          </p:nvPr>
        </p:nvSpPr>
        <p:spPr/>
        <p:txBody>
          <a:bodyPr/>
          <a:lstStyle/>
          <a:p>
            <a:endParaRPr lang="es-ES" dirty="0"/>
          </a:p>
        </p:txBody>
      </p:sp>
      <p:sp>
        <p:nvSpPr>
          <p:cNvPr id="4" name="Fußzeilenplatzhalter 3">
            <a:extLst>
              <a:ext uri="{FF2B5EF4-FFF2-40B4-BE49-F238E27FC236}">
                <a16:creationId xmlns:a16="http://schemas.microsoft.com/office/drawing/2014/main" id="{3794E91D-9696-4334-B7A6-8B84B22E26AA}"/>
              </a:ext>
            </a:extLst>
          </p:cNvPr>
          <p:cNvSpPr>
            <a:spLocks noGrp="1"/>
          </p:cNvSpPr>
          <p:nvPr>
            <p:ph type="ftr" sz="quarter" idx="17"/>
          </p:nvPr>
        </p:nvSpPr>
        <p:spPr/>
        <p:txBody>
          <a:bodyPr/>
          <a:lstStyle/>
          <a:p>
            <a:r>
              <a:rPr lang="es-ES"/>
              <a:t>ADAPTUR</a:t>
            </a:r>
            <a:endParaRPr lang="es-ES" dirty="0"/>
          </a:p>
        </p:txBody>
      </p:sp>
      <p:sp>
        <p:nvSpPr>
          <p:cNvPr id="5" name="Foliennummernplatzhalter 4">
            <a:extLst>
              <a:ext uri="{FF2B5EF4-FFF2-40B4-BE49-F238E27FC236}">
                <a16:creationId xmlns:a16="http://schemas.microsoft.com/office/drawing/2014/main" id="{6C3AB917-C704-43EB-BAE4-73C2449428A3}"/>
              </a:ext>
            </a:extLst>
          </p:cNvPr>
          <p:cNvSpPr>
            <a:spLocks noGrp="1"/>
          </p:cNvSpPr>
          <p:nvPr>
            <p:ph type="sldNum" sz="quarter" idx="18"/>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582044978"/>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ap. texto 1 foto (altern.)">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9"/>
            <a:ext cx="4653681" cy="5966593"/>
          </a:xfrm>
          <a:solidFill>
            <a:schemeClr val="bg2"/>
          </a:solidFill>
        </p:spPr>
        <p:txBody>
          <a:bodyPr vert="horz" lIns="36000" tIns="144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1"/>
            <a:ext cx="6452847" cy="3799989"/>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grpSp>
        <p:nvGrpSpPr>
          <p:cNvPr id="9" name="Key Visual">
            <a:extLst>
              <a:ext uri="{FF2B5EF4-FFF2-40B4-BE49-F238E27FC236}">
                <a16:creationId xmlns:a16="http://schemas.microsoft.com/office/drawing/2014/main" id="{0AED28BE-BD58-4C37-99C9-6DDD5906BC8A}"/>
              </a:ext>
            </a:extLst>
          </p:cNvPr>
          <p:cNvGrpSpPr/>
          <p:nvPr userDrawn="1"/>
        </p:nvGrpSpPr>
        <p:grpSpPr bwMode="gray">
          <a:xfrm flipV="1">
            <a:off x="164180" y="5311121"/>
            <a:ext cx="3094437" cy="822639"/>
            <a:chOff x="4846637" y="119557"/>
            <a:chExt cx="3783013" cy="1005693"/>
          </a:xfrm>
        </p:grpSpPr>
        <p:sp>
          <p:nvSpPr>
            <p:cNvPr id="10" name="Freihandform: Form 9">
              <a:extLst>
                <a:ext uri="{FF2B5EF4-FFF2-40B4-BE49-F238E27FC236}">
                  <a16:creationId xmlns:a16="http://schemas.microsoft.com/office/drawing/2014/main" id="{BC779D39-D9BE-456C-932C-90157753B82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Freihandform: Form 10">
              <a:extLst>
                <a:ext uri="{FF2B5EF4-FFF2-40B4-BE49-F238E27FC236}">
                  <a16:creationId xmlns:a16="http://schemas.microsoft.com/office/drawing/2014/main" id="{B50BB92C-06E3-4F21-96E2-B587EED5161E}"/>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 name="Freihandform: Form 12">
              <a:extLst>
                <a:ext uri="{FF2B5EF4-FFF2-40B4-BE49-F238E27FC236}">
                  <a16:creationId xmlns:a16="http://schemas.microsoft.com/office/drawing/2014/main" id="{855BC612-A565-4995-974E-DBAC4B729050}"/>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 name="Freihandform: Form 13">
              <a:extLst>
                <a:ext uri="{FF2B5EF4-FFF2-40B4-BE49-F238E27FC236}">
                  <a16:creationId xmlns:a16="http://schemas.microsoft.com/office/drawing/2014/main" id="{44462D1D-D151-4AD3-A2DA-8257376E401D}"/>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 name="Freihandform: Form 14">
              <a:extLst>
                <a:ext uri="{FF2B5EF4-FFF2-40B4-BE49-F238E27FC236}">
                  <a16:creationId xmlns:a16="http://schemas.microsoft.com/office/drawing/2014/main" id="{07239E2B-B3C5-44BB-B6DD-DB8BC01E6601}"/>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sp>
        <p:nvSpPr>
          <p:cNvPr id="22" name="Titel 1">
            <a:extLst>
              <a:ext uri="{FF2B5EF4-FFF2-40B4-BE49-F238E27FC236}">
                <a16:creationId xmlns:a16="http://schemas.microsoft.com/office/drawing/2014/main" id="{7204390B-3D37-494E-81FF-E1335F27C2A8}"/>
              </a:ext>
            </a:extLst>
          </p:cNvPr>
          <p:cNvSpPr>
            <a:spLocks noGrp="1"/>
          </p:cNvSpPr>
          <p:nvPr>
            <p:ph type="title" hasCustomPrompt="1"/>
          </p:nvPr>
        </p:nvSpPr>
        <p:spPr bwMode="gray">
          <a:xfrm>
            <a:off x="599757" y="320283"/>
            <a:ext cx="6452847" cy="720725"/>
          </a:xfrm>
        </p:spPr>
        <p:txBody>
          <a:bodyPr/>
          <a:lstStyle>
            <a:lvl1pPr>
              <a:defRPr/>
            </a:lvl1pPr>
          </a:lstStyle>
          <a:p>
            <a:r>
              <a:rPr lang="es-ES"/>
              <a:t>Añadir título haciendo clic</a:t>
            </a:r>
            <a:endParaRPr lang="es-ES" dirty="0"/>
          </a:p>
        </p:txBody>
      </p:sp>
      <p:sp>
        <p:nvSpPr>
          <p:cNvPr id="3" name="Datumsplatzhalter 2">
            <a:extLst>
              <a:ext uri="{FF2B5EF4-FFF2-40B4-BE49-F238E27FC236}">
                <a16:creationId xmlns:a16="http://schemas.microsoft.com/office/drawing/2014/main" id="{470CDD6A-F340-4E66-8C78-88C5E04F0D52}"/>
              </a:ext>
            </a:extLst>
          </p:cNvPr>
          <p:cNvSpPr>
            <a:spLocks noGrp="1"/>
          </p:cNvSpPr>
          <p:nvPr>
            <p:ph type="dt" sz="half" idx="16"/>
          </p:nvPr>
        </p:nvSpPr>
        <p:spPr/>
        <p:txBody>
          <a:bodyPr/>
          <a:lstStyle/>
          <a:p>
            <a:endParaRPr lang="es-ES" dirty="0"/>
          </a:p>
        </p:txBody>
      </p:sp>
      <p:sp>
        <p:nvSpPr>
          <p:cNvPr id="4" name="Fußzeilenplatzhalter 3">
            <a:extLst>
              <a:ext uri="{FF2B5EF4-FFF2-40B4-BE49-F238E27FC236}">
                <a16:creationId xmlns:a16="http://schemas.microsoft.com/office/drawing/2014/main" id="{D189720B-FAD2-4AA6-B65F-BDE4491285E6}"/>
              </a:ext>
            </a:extLst>
          </p:cNvPr>
          <p:cNvSpPr>
            <a:spLocks noGrp="1"/>
          </p:cNvSpPr>
          <p:nvPr>
            <p:ph type="ftr" sz="quarter" idx="17"/>
          </p:nvPr>
        </p:nvSpPr>
        <p:spPr/>
        <p:txBody>
          <a:bodyPr/>
          <a:lstStyle/>
          <a:p>
            <a:r>
              <a:rPr lang="es-ES"/>
              <a:t>ADAPTUR</a:t>
            </a:r>
            <a:endParaRPr lang="es-ES" dirty="0"/>
          </a:p>
        </p:txBody>
      </p:sp>
      <p:sp>
        <p:nvSpPr>
          <p:cNvPr id="5" name="Foliennummernplatzhalter 4">
            <a:extLst>
              <a:ext uri="{FF2B5EF4-FFF2-40B4-BE49-F238E27FC236}">
                <a16:creationId xmlns:a16="http://schemas.microsoft.com/office/drawing/2014/main" id="{458B5B79-2F92-4A34-AA0D-1E8AB040C622}"/>
              </a:ext>
            </a:extLst>
          </p:cNvPr>
          <p:cNvSpPr>
            <a:spLocks noGrp="1"/>
          </p:cNvSpPr>
          <p:nvPr>
            <p:ph type="sldNum" sz="quarter" idx="18"/>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83633148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ap. texto 2 fotos">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9"/>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1"/>
            <a:ext cx="6452847" cy="4772808"/>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hasCustomPrompt="1"/>
          </p:nvPr>
        </p:nvSpPr>
        <p:spPr bwMode="gray">
          <a:xfrm>
            <a:off x="7371926" y="3273375"/>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19" name="Titel 1">
            <a:extLst>
              <a:ext uri="{FF2B5EF4-FFF2-40B4-BE49-F238E27FC236}">
                <a16:creationId xmlns:a16="http://schemas.microsoft.com/office/drawing/2014/main" id="{E5EE29FF-B139-4CD9-A32C-25A2CCBFB41B}"/>
              </a:ext>
            </a:extLst>
          </p:cNvPr>
          <p:cNvSpPr>
            <a:spLocks noGrp="1"/>
          </p:cNvSpPr>
          <p:nvPr>
            <p:ph type="title" hasCustomPrompt="1"/>
          </p:nvPr>
        </p:nvSpPr>
        <p:spPr bwMode="gray">
          <a:xfrm>
            <a:off x="599757" y="320283"/>
            <a:ext cx="6452847" cy="720725"/>
          </a:xfrm>
        </p:spPr>
        <p:txBody>
          <a:bodyPr/>
          <a:lstStyle>
            <a:lvl1pPr>
              <a:defRPr/>
            </a:lvl1pPr>
          </a:lstStyle>
          <a:p>
            <a:r>
              <a:rPr lang="es-ES"/>
              <a:t>Añadir título haciendo clic</a:t>
            </a:r>
            <a:endParaRPr lang="es-ES" dirty="0"/>
          </a:p>
        </p:txBody>
      </p:sp>
      <p:sp>
        <p:nvSpPr>
          <p:cNvPr id="3" name="Datumsplatzhalter 2">
            <a:extLst>
              <a:ext uri="{FF2B5EF4-FFF2-40B4-BE49-F238E27FC236}">
                <a16:creationId xmlns:a16="http://schemas.microsoft.com/office/drawing/2014/main" id="{36CCF089-0461-4E7C-9B3E-AF818EFF14C5}"/>
              </a:ext>
            </a:extLst>
          </p:cNvPr>
          <p:cNvSpPr>
            <a:spLocks noGrp="1"/>
          </p:cNvSpPr>
          <p:nvPr>
            <p:ph type="dt" sz="half" idx="17"/>
          </p:nvPr>
        </p:nvSpPr>
        <p:spPr/>
        <p:txBody>
          <a:bodyPr/>
          <a:lstStyle/>
          <a:p>
            <a:endParaRPr lang="es-ES" dirty="0"/>
          </a:p>
        </p:txBody>
      </p:sp>
      <p:sp>
        <p:nvSpPr>
          <p:cNvPr id="4" name="Fußzeilenplatzhalter 3">
            <a:extLst>
              <a:ext uri="{FF2B5EF4-FFF2-40B4-BE49-F238E27FC236}">
                <a16:creationId xmlns:a16="http://schemas.microsoft.com/office/drawing/2014/main" id="{82D4FABF-C192-48DF-B8CA-C10C953CCCF0}"/>
              </a:ext>
            </a:extLst>
          </p:cNvPr>
          <p:cNvSpPr>
            <a:spLocks noGrp="1"/>
          </p:cNvSpPr>
          <p:nvPr>
            <p:ph type="ftr" sz="quarter" idx="18"/>
          </p:nvPr>
        </p:nvSpPr>
        <p:spPr/>
        <p:txBody>
          <a:bodyPr/>
          <a:lstStyle/>
          <a:p>
            <a:r>
              <a:rPr lang="es-ES"/>
              <a:t>ADAPTUR</a:t>
            </a:r>
            <a:endParaRPr lang="es-ES" dirty="0"/>
          </a:p>
        </p:txBody>
      </p:sp>
      <p:sp>
        <p:nvSpPr>
          <p:cNvPr id="5" name="Foliennummernplatzhalter 4">
            <a:extLst>
              <a:ext uri="{FF2B5EF4-FFF2-40B4-BE49-F238E27FC236}">
                <a16:creationId xmlns:a16="http://schemas.microsoft.com/office/drawing/2014/main" id="{29904D45-7320-4AB1-84DD-06314C817325}"/>
              </a:ext>
            </a:extLst>
          </p:cNvPr>
          <p:cNvSpPr>
            <a:spLocks noGrp="1"/>
          </p:cNvSpPr>
          <p:nvPr>
            <p:ph type="sldNum" sz="quarter" idx="19"/>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322111556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ap. texto 2 fotos (altern.)">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9"/>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1"/>
            <a:ext cx="6452847" cy="3799989"/>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grpSp>
        <p:nvGrpSpPr>
          <p:cNvPr id="9" name="Key Visual">
            <a:extLst>
              <a:ext uri="{FF2B5EF4-FFF2-40B4-BE49-F238E27FC236}">
                <a16:creationId xmlns:a16="http://schemas.microsoft.com/office/drawing/2014/main" id="{0AED28BE-BD58-4C37-99C9-6DDD5906BC8A}"/>
              </a:ext>
            </a:extLst>
          </p:cNvPr>
          <p:cNvGrpSpPr/>
          <p:nvPr userDrawn="1"/>
        </p:nvGrpSpPr>
        <p:grpSpPr bwMode="gray">
          <a:xfrm flipV="1">
            <a:off x="164180" y="5311121"/>
            <a:ext cx="3094437" cy="822639"/>
            <a:chOff x="4846637" y="119557"/>
            <a:chExt cx="3783013" cy="1005693"/>
          </a:xfrm>
        </p:grpSpPr>
        <p:sp>
          <p:nvSpPr>
            <p:cNvPr id="10" name="Freihandform: Form 9">
              <a:extLst>
                <a:ext uri="{FF2B5EF4-FFF2-40B4-BE49-F238E27FC236}">
                  <a16:creationId xmlns:a16="http://schemas.microsoft.com/office/drawing/2014/main" id="{BC779D39-D9BE-456C-932C-90157753B82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Freihandform: Form 10">
              <a:extLst>
                <a:ext uri="{FF2B5EF4-FFF2-40B4-BE49-F238E27FC236}">
                  <a16:creationId xmlns:a16="http://schemas.microsoft.com/office/drawing/2014/main" id="{B50BB92C-06E3-4F21-96E2-B587EED5161E}"/>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 name="Freihandform: Form 12">
              <a:extLst>
                <a:ext uri="{FF2B5EF4-FFF2-40B4-BE49-F238E27FC236}">
                  <a16:creationId xmlns:a16="http://schemas.microsoft.com/office/drawing/2014/main" id="{855BC612-A565-4995-974E-DBAC4B729050}"/>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 name="Freihandform: Form 13">
              <a:extLst>
                <a:ext uri="{FF2B5EF4-FFF2-40B4-BE49-F238E27FC236}">
                  <a16:creationId xmlns:a16="http://schemas.microsoft.com/office/drawing/2014/main" id="{44462D1D-D151-4AD3-A2DA-8257376E401D}"/>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 name="Freihandform: Form 14">
              <a:extLst>
                <a:ext uri="{FF2B5EF4-FFF2-40B4-BE49-F238E27FC236}">
                  <a16:creationId xmlns:a16="http://schemas.microsoft.com/office/drawing/2014/main" id="{07239E2B-B3C5-44BB-B6DD-DB8BC01E6601}"/>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hasCustomPrompt="1"/>
          </p:nvPr>
        </p:nvSpPr>
        <p:spPr bwMode="gray">
          <a:xfrm>
            <a:off x="7371926" y="3273375"/>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16" name="Titel 1">
            <a:extLst>
              <a:ext uri="{FF2B5EF4-FFF2-40B4-BE49-F238E27FC236}">
                <a16:creationId xmlns:a16="http://schemas.microsoft.com/office/drawing/2014/main" id="{0DB39AEE-4D7E-4227-8B8B-6259DA49FDB2}"/>
              </a:ext>
            </a:extLst>
          </p:cNvPr>
          <p:cNvSpPr>
            <a:spLocks noGrp="1"/>
          </p:cNvSpPr>
          <p:nvPr>
            <p:ph type="title" hasCustomPrompt="1"/>
          </p:nvPr>
        </p:nvSpPr>
        <p:spPr bwMode="gray">
          <a:xfrm>
            <a:off x="599757" y="320283"/>
            <a:ext cx="6452847" cy="720725"/>
          </a:xfrm>
        </p:spPr>
        <p:txBody>
          <a:bodyPr/>
          <a:lstStyle>
            <a:lvl1pPr>
              <a:defRPr/>
            </a:lvl1pPr>
          </a:lstStyle>
          <a:p>
            <a:r>
              <a:rPr lang="es-ES"/>
              <a:t>Añadir título haciendo clic</a:t>
            </a:r>
            <a:endParaRPr lang="es-ES" dirty="0"/>
          </a:p>
        </p:txBody>
      </p:sp>
      <p:sp>
        <p:nvSpPr>
          <p:cNvPr id="4" name="Datumsplatzhalter 3">
            <a:extLst>
              <a:ext uri="{FF2B5EF4-FFF2-40B4-BE49-F238E27FC236}">
                <a16:creationId xmlns:a16="http://schemas.microsoft.com/office/drawing/2014/main" id="{14D851B0-055F-4ED9-B1AF-D521C9FC4442}"/>
              </a:ext>
            </a:extLst>
          </p:cNvPr>
          <p:cNvSpPr>
            <a:spLocks noGrp="1"/>
          </p:cNvSpPr>
          <p:nvPr>
            <p:ph type="dt" sz="half" idx="17"/>
          </p:nvPr>
        </p:nvSpPr>
        <p:spPr/>
        <p:txBody>
          <a:bodyPr/>
          <a:lstStyle/>
          <a:p>
            <a:endParaRPr lang="es-ES" dirty="0"/>
          </a:p>
        </p:txBody>
      </p:sp>
      <p:sp>
        <p:nvSpPr>
          <p:cNvPr id="5" name="Fußzeilenplatzhalter 4">
            <a:extLst>
              <a:ext uri="{FF2B5EF4-FFF2-40B4-BE49-F238E27FC236}">
                <a16:creationId xmlns:a16="http://schemas.microsoft.com/office/drawing/2014/main" id="{484C7E39-B309-433A-B34A-5BAD3C25E6CE}"/>
              </a:ext>
            </a:extLst>
          </p:cNvPr>
          <p:cNvSpPr>
            <a:spLocks noGrp="1"/>
          </p:cNvSpPr>
          <p:nvPr>
            <p:ph type="ftr" sz="quarter" idx="18"/>
          </p:nvPr>
        </p:nvSpPr>
        <p:spPr/>
        <p:txBody>
          <a:bodyPr/>
          <a:lstStyle/>
          <a:p>
            <a:r>
              <a:rPr lang="es-ES"/>
              <a:t>ADAPTUR</a:t>
            </a:r>
            <a:endParaRPr lang="es-ES" dirty="0"/>
          </a:p>
        </p:txBody>
      </p:sp>
      <p:sp>
        <p:nvSpPr>
          <p:cNvPr id="17" name="Foliennummernplatzhalter 16">
            <a:extLst>
              <a:ext uri="{FF2B5EF4-FFF2-40B4-BE49-F238E27FC236}">
                <a16:creationId xmlns:a16="http://schemas.microsoft.com/office/drawing/2014/main" id="{1385A7EB-6282-4716-8AAD-1C44ADE1B5FD}"/>
              </a:ext>
            </a:extLst>
          </p:cNvPr>
          <p:cNvSpPr>
            <a:spLocks noGrp="1"/>
          </p:cNvSpPr>
          <p:nvPr>
            <p:ph type="sldNum" sz="quarter" idx="19"/>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725115213"/>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ap. texto 2 fotos y 2 columnas">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hasCustomPrompt="1"/>
          </p:nvPr>
        </p:nvSpPr>
        <p:spPr bwMode="gray">
          <a:xfrm>
            <a:off x="6304209" y="3259668"/>
            <a:ext cx="5718460" cy="2874091"/>
          </a:xfrm>
          <a:solidFill>
            <a:schemeClr val="bg2"/>
          </a:solidFill>
        </p:spPr>
        <p:txBody>
          <a:bodyPr vert="horz" lIns="36000" tIns="1440000" rIns="36000" bIns="36000" rtlCol="0">
            <a:noAutofit/>
          </a:bodyPr>
          <a:lstStyle>
            <a:lvl1pPr>
              <a:defRPr lang="en-GB" sz="1333" dirty="0">
                <a:solidFill>
                  <a:schemeClr val="tx2"/>
                </a:solidFill>
              </a:defRPr>
            </a:lvl1pPr>
          </a:lstStyle>
          <a:p>
            <a:pPr lvl="0" algn="ctr"/>
            <a:r>
              <a:rPr lang="es-ES"/>
              <a:t>Imagen</a:t>
            </a:r>
            <a:endParaRPr lang="es-ES" dirty="0"/>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hasCustomPrompt="1"/>
          </p:nvPr>
        </p:nvSpPr>
        <p:spPr bwMode="gray">
          <a:xfrm>
            <a:off x="164181" y="3259668"/>
            <a:ext cx="5718460" cy="2874091"/>
          </a:xfrm>
          <a:solidFill>
            <a:schemeClr val="bg2"/>
          </a:solidFill>
        </p:spPr>
        <p:txBody>
          <a:bodyPr vert="horz" lIns="36000" tIns="1440000" rIns="36000" bIns="36000" rtlCol="0">
            <a:noAutofit/>
          </a:bodyPr>
          <a:lstStyle>
            <a:lvl1pPr>
              <a:defRPr lang="en-GB" sz="1333" dirty="0">
                <a:solidFill>
                  <a:schemeClr val="tx2"/>
                </a:solidFill>
              </a:defRPr>
            </a:lvl1pPr>
          </a:lstStyle>
          <a:p>
            <a:pPr lvl="0" algn="ctr"/>
            <a:r>
              <a:rPr lang="es-ES"/>
              <a:t>Imagen</a:t>
            </a:r>
            <a:endParaRPr lang="es-ES"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61" y="1361295"/>
            <a:ext cx="5282881" cy="1666388"/>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7" y="320283"/>
            <a:ext cx="11414444" cy="720725"/>
          </a:xfrm>
        </p:spPr>
        <p:txBody>
          <a:bodyPr/>
          <a:lstStyle>
            <a:lvl1pPr>
              <a:defRPr/>
            </a:lvl1pPr>
          </a:lstStyle>
          <a:p>
            <a:r>
              <a:rPr lang="es-ES"/>
              <a:t>Añadir título haciendo clic</a:t>
            </a:r>
            <a:endParaRPr lang="es-ES" dirty="0"/>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6740977" y="1361295"/>
            <a:ext cx="5273223" cy="1666388"/>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3" name="Datumsplatzhalter 2">
            <a:extLst>
              <a:ext uri="{FF2B5EF4-FFF2-40B4-BE49-F238E27FC236}">
                <a16:creationId xmlns:a16="http://schemas.microsoft.com/office/drawing/2014/main" id="{0C018030-29BB-4AC7-924C-FA00E1D44E85}"/>
              </a:ext>
            </a:extLst>
          </p:cNvPr>
          <p:cNvSpPr>
            <a:spLocks noGrp="1"/>
          </p:cNvSpPr>
          <p:nvPr>
            <p:ph type="dt" sz="half" idx="17"/>
          </p:nvPr>
        </p:nvSpPr>
        <p:spPr/>
        <p:txBody>
          <a:bodyPr/>
          <a:lstStyle/>
          <a:p>
            <a:endParaRPr lang="es-ES" dirty="0"/>
          </a:p>
        </p:txBody>
      </p:sp>
      <p:sp>
        <p:nvSpPr>
          <p:cNvPr id="4" name="Fußzeilenplatzhalter 3">
            <a:extLst>
              <a:ext uri="{FF2B5EF4-FFF2-40B4-BE49-F238E27FC236}">
                <a16:creationId xmlns:a16="http://schemas.microsoft.com/office/drawing/2014/main" id="{C043C784-8B7D-4485-BCCC-7509CD0547C8}"/>
              </a:ext>
            </a:extLst>
          </p:cNvPr>
          <p:cNvSpPr>
            <a:spLocks noGrp="1"/>
          </p:cNvSpPr>
          <p:nvPr>
            <p:ph type="ftr" sz="quarter" idx="18"/>
          </p:nvPr>
        </p:nvSpPr>
        <p:spPr/>
        <p:txBody>
          <a:bodyPr/>
          <a:lstStyle/>
          <a:p>
            <a:r>
              <a:rPr lang="es-ES"/>
              <a:t>ADAPTUR</a:t>
            </a:r>
            <a:endParaRPr lang="es-ES" dirty="0"/>
          </a:p>
        </p:txBody>
      </p:sp>
      <p:sp>
        <p:nvSpPr>
          <p:cNvPr id="5" name="Foliennummernplatzhalter 4">
            <a:extLst>
              <a:ext uri="{FF2B5EF4-FFF2-40B4-BE49-F238E27FC236}">
                <a16:creationId xmlns:a16="http://schemas.microsoft.com/office/drawing/2014/main" id="{7BB561E2-A996-4C87-BD08-F12F8BD3FA5B}"/>
              </a:ext>
            </a:extLst>
          </p:cNvPr>
          <p:cNvSpPr>
            <a:spLocks noGrp="1"/>
          </p:cNvSpPr>
          <p:nvPr>
            <p:ph type="sldNum" sz="quarter" idx="19"/>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969274881"/>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ap. texto 3 fotos y 3 columnas">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hasCustomPrompt="1"/>
          </p:nvPr>
        </p:nvSpPr>
        <p:spPr bwMode="gray">
          <a:xfrm>
            <a:off x="4187824"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hasCustomPrompt="1"/>
          </p:nvPr>
        </p:nvSpPr>
        <p:spPr bwMode="gray">
          <a:xfrm>
            <a:off x="164180"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9" y="1361295"/>
            <a:ext cx="3375623" cy="2358831"/>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7" y="320283"/>
            <a:ext cx="11414444" cy="720725"/>
          </a:xfrm>
        </p:spPr>
        <p:txBody>
          <a:bodyPr/>
          <a:lstStyle>
            <a:lvl1pPr>
              <a:defRPr/>
            </a:lvl1pPr>
          </a:lstStyle>
          <a:p>
            <a:r>
              <a:rPr lang="es-ES"/>
              <a:t>Añadir título haciendo clic</a:t>
            </a:r>
            <a:endParaRPr lang="es-ES" dirty="0"/>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4623402" y="1361295"/>
            <a:ext cx="3375623" cy="2358831"/>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16" name="Bildplatzhalter 6">
            <a:extLst>
              <a:ext uri="{FF2B5EF4-FFF2-40B4-BE49-F238E27FC236}">
                <a16:creationId xmlns:a16="http://schemas.microsoft.com/office/drawing/2014/main" id="{AB38192C-6783-4C98-AB15-3A38EFFC1B08}"/>
              </a:ext>
            </a:extLst>
          </p:cNvPr>
          <p:cNvSpPr>
            <a:spLocks noGrp="1"/>
          </p:cNvSpPr>
          <p:nvPr>
            <p:ph type="pic" sz="quarter" idx="17" hasCustomPrompt="1"/>
          </p:nvPr>
        </p:nvSpPr>
        <p:spPr bwMode="gray">
          <a:xfrm>
            <a:off x="8211467"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20" name="Textplatzhalter 7">
            <a:extLst>
              <a:ext uri="{FF2B5EF4-FFF2-40B4-BE49-F238E27FC236}">
                <a16:creationId xmlns:a16="http://schemas.microsoft.com/office/drawing/2014/main" id="{DED8696E-3F6E-4312-8474-D7B6C988FDD5}"/>
              </a:ext>
            </a:extLst>
          </p:cNvPr>
          <p:cNvSpPr>
            <a:spLocks noGrp="1"/>
          </p:cNvSpPr>
          <p:nvPr>
            <p:ph type="body" sz="quarter" idx="18" hasCustomPrompt="1"/>
          </p:nvPr>
        </p:nvSpPr>
        <p:spPr bwMode="gray">
          <a:xfrm>
            <a:off x="8647046" y="1361295"/>
            <a:ext cx="3375623" cy="2358831"/>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3" name="Datumsplatzhalter 2">
            <a:extLst>
              <a:ext uri="{FF2B5EF4-FFF2-40B4-BE49-F238E27FC236}">
                <a16:creationId xmlns:a16="http://schemas.microsoft.com/office/drawing/2014/main" id="{7A37156E-DDB3-49F6-87E3-8B34FFC76FAA}"/>
              </a:ext>
            </a:extLst>
          </p:cNvPr>
          <p:cNvSpPr>
            <a:spLocks noGrp="1"/>
          </p:cNvSpPr>
          <p:nvPr>
            <p:ph type="dt" sz="half" idx="19"/>
          </p:nvPr>
        </p:nvSpPr>
        <p:spPr/>
        <p:txBody>
          <a:bodyPr/>
          <a:lstStyle/>
          <a:p>
            <a:endParaRPr lang="es-ES" dirty="0"/>
          </a:p>
        </p:txBody>
      </p:sp>
      <p:sp>
        <p:nvSpPr>
          <p:cNvPr id="4" name="Fußzeilenplatzhalter 3">
            <a:extLst>
              <a:ext uri="{FF2B5EF4-FFF2-40B4-BE49-F238E27FC236}">
                <a16:creationId xmlns:a16="http://schemas.microsoft.com/office/drawing/2014/main" id="{36A315B9-43A2-406C-8666-034AA17B475E}"/>
              </a:ext>
            </a:extLst>
          </p:cNvPr>
          <p:cNvSpPr>
            <a:spLocks noGrp="1"/>
          </p:cNvSpPr>
          <p:nvPr>
            <p:ph type="ftr" sz="quarter" idx="20"/>
          </p:nvPr>
        </p:nvSpPr>
        <p:spPr/>
        <p:txBody>
          <a:bodyPr/>
          <a:lstStyle/>
          <a:p>
            <a:r>
              <a:rPr lang="es-ES"/>
              <a:t>ADAPTUR</a:t>
            </a:r>
            <a:endParaRPr lang="es-ES" dirty="0"/>
          </a:p>
        </p:txBody>
      </p:sp>
      <p:sp>
        <p:nvSpPr>
          <p:cNvPr id="5" name="Foliennummernplatzhalter 4">
            <a:extLst>
              <a:ext uri="{FF2B5EF4-FFF2-40B4-BE49-F238E27FC236}">
                <a16:creationId xmlns:a16="http://schemas.microsoft.com/office/drawing/2014/main" id="{84938731-B067-4957-8915-7A68867E5A70}"/>
              </a:ext>
            </a:extLst>
          </p:cNvPr>
          <p:cNvSpPr>
            <a:spLocks noGrp="1"/>
          </p:cNvSpPr>
          <p:nvPr>
            <p:ph type="sldNum" sz="quarter" idx="21"/>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2109478493"/>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ido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s-ES"/>
              <a:t>Añadir título haciendo clic</a:t>
            </a:r>
            <a:endParaRPr lang="es-ES" dirty="0"/>
          </a:p>
        </p:txBody>
      </p:sp>
      <p:sp>
        <p:nvSpPr>
          <p:cNvPr id="6" name="Textplatzhalter 7">
            <a:extLst>
              <a:ext uri="{FF2B5EF4-FFF2-40B4-BE49-F238E27FC236}">
                <a16:creationId xmlns:a16="http://schemas.microsoft.com/office/drawing/2014/main" id="{F0E6115A-0138-4831-8CBC-F3B86D4660B2}"/>
              </a:ext>
            </a:extLst>
          </p:cNvPr>
          <p:cNvSpPr>
            <a:spLocks noGrp="1"/>
          </p:cNvSpPr>
          <p:nvPr>
            <p:ph type="body" sz="quarter" idx="13" hasCustomPrompt="1"/>
          </p:nvPr>
        </p:nvSpPr>
        <p:spPr bwMode="gray">
          <a:xfrm>
            <a:off x="599757" y="1361293"/>
            <a:ext cx="9563579" cy="4660625"/>
          </a:xfrm>
        </p:spPr>
        <p:txBody>
          <a:bodyPr/>
          <a:lstStyle>
            <a:lvl1pPr marL="304792" marR="0" indent="-304792" algn="l" defTabSz="914377" rtl="0" eaLnBrk="1" fontAlgn="auto" latinLnBrk="0" hangingPunct="1">
              <a:lnSpc>
                <a:spcPct val="90000"/>
              </a:lnSpc>
              <a:spcBef>
                <a:spcPts val="2400"/>
              </a:spcBef>
              <a:spcAft>
                <a:spcPts val="0"/>
              </a:spcAft>
              <a:buClrTx/>
              <a:buSzTx/>
              <a:buFont typeface="+mj-lt"/>
              <a:buAutoNum type="arabicPeriod"/>
              <a:tabLst/>
              <a:defRPr/>
            </a:lvl1pPr>
          </a:lstStyle>
          <a:p>
            <a:pPr marL="304792" marR="0" lvl="0" indent="-304792" algn="l" defTabSz="914377" rtl="0" eaLnBrk="1" fontAlgn="auto" latinLnBrk="0" hangingPunct="1">
              <a:lnSpc>
                <a:spcPct val="90000"/>
              </a:lnSpc>
              <a:spcBef>
                <a:spcPts val="2400"/>
              </a:spcBef>
              <a:spcAft>
                <a:spcPts val="0"/>
              </a:spcAft>
              <a:buClrTx/>
              <a:buSzTx/>
              <a:buFont typeface="+mj-lt"/>
              <a:buAutoNum type="arabicPeriod"/>
              <a:tabLst/>
              <a:defRPr/>
            </a:pPr>
            <a:r>
              <a:rPr lang="es-ES"/>
              <a:t>Añadir texto haciendo clic</a:t>
            </a:r>
            <a:endParaRPr lang="es-ES" dirty="0"/>
          </a:p>
        </p:txBody>
      </p:sp>
      <p:sp>
        <p:nvSpPr>
          <p:cNvPr id="3" name="Datumsplatzhalter 2">
            <a:extLst>
              <a:ext uri="{FF2B5EF4-FFF2-40B4-BE49-F238E27FC236}">
                <a16:creationId xmlns:a16="http://schemas.microsoft.com/office/drawing/2014/main" id="{7AEB42F9-EE39-4194-A5A8-F23E1882469C}"/>
              </a:ext>
            </a:extLst>
          </p:cNvPr>
          <p:cNvSpPr>
            <a:spLocks noGrp="1"/>
          </p:cNvSpPr>
          <p:nvPr>
            <p:ph type="dt" sz="half" idx="14"/>
          </p:nvPr>
        </p:nvSpPr>
        <p:spPr/>
        <p:txBody>
          <a:bodyPr/>
          <a:lstStyle/>
          <a:p>
            <a:fld id="{E92C1272-4086-4381-AE09-9F6BEEE8EF89}" type="datetime1">
              <a:rPr lang="en-US" smtClean="0"/>
              <a:t>7/15/21</a:t>
            </a:fld>
            <a:endParaRPr lang="es-ES" dirty="0"/>
          </a:p>
        </p:txBody>
      </p:sp>
      <p:sp>
        <p:nvSpPr>
          <p:cNvPr id="4" name="Fußzeilenplatzhalter 3">
            <a:extLst>
              <a:ext uri="{FF2B5EF4-FFF2-40B4-BE49-F238E27FC236}">
                <a16:creationId xmlns:a16="http://schemas.microsoft.com/office/drawing/2014/main" id="{A6124796-D25C-4B70-8909-7028ABA56FF8}"/>
              </a:ext>
            </a:extLst>
          </p:cNvPr>
          <p:cNvSpPr>
            <a:spLocks noGrp="1"/>
          </p:cNvSpPr>
          <p:nvPr>
            <p:ph type="ftr" sz="quarter" idx="15"/>
          </p:nvPr>
        </p:nvSpPr>
        <p:spPr/>
        <p:txBody>
          <a:bodyPr/>
          <a:lstStyle/>
          <a:p>
            <a:r>
              <a:rPr lang="es-ES"/>
              <a:t>ADAPTUR</a:t>
            </a:r>
            <a:endParaRPr lang="es-ES" dirty="0"/>
          </a:p>
        </p:txBody>
      </p:sp>
      <p:sp>
        <p:nvSpPr>
          <p:cNvPr id="5" name="Foliennummernplatzhalter 4">
            <a:extLst>
              <a:ext uri="{FF2B5EF4-FFF2-40B4-BE49-F238E27FC236}">
                <a16:creationId xmlns:a16="http://schemas.microsoft.com/office/drawing/2014/main" id="{CD3C66A2-6570-426B-86B9-FC6B53BCCFA4}"/>
              </a:ext>
            </a:extLst>
          </p:cNvPr>
          <p:cNvSpPr>
            <a:spLocks noGrp="1"/>
          </p:cNvSpPr>
          <p:nvPr>
            <p:ph type="sldNum" sz="quarter" idx="16"/>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2024661984"/>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ap. para proyecto">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613833" y="4150519"/>
            <a:ext cx="3526768" cy="1983583"/>
          </a:xfrm>
          <a:solidFill>
            <a:schemeClr val="bg2"/>
          </a:solidFill>
        </p:spPr>
        <p:txBody>
          <a:bodyPr vert="horz" lIns="36000" tIns="1152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18" name="Rechteck 17">
            <a:extLst>
              <a:ext uri="{FF2B5EF4-FFF2-40B4-BE49-F238E27FC236}">
                <a16:creationId xmlns:a16="http://schemas.microsoft.com/office/drawing/2014/main" id="{2FE0F192-365F-4B9B-9AE5-A8DCD077B27C}"/>
              </a:ext>
            </a:extLst>
          </p:cNvPr>
          <p:cNvSpPr/>
          <p:nvPr userDrawn="1"/>
        </p:nvSpPr>
        <p:spPr bwMode="gray">
          <a:xfrm>
            <a:off x="613833" y="1294229"/>
            <a:ext cx="3526368" cy="18534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err="1"/>
          </a:p>
        </p:txBody>
      </p:sp>
      <p:sp>
        <p:nvSpPr>
          <p:cNvPr id="12" name="Rechteck 11">
            <a:extLst>
              <a:ext uri="{FF2B5EF4-FFF2-40B4-BE49-F238E27FC236}">
                <a16:creationId xmlns:a16="http://schemas.microsoft.com/office/drawing/2014/main" id="{FD20B6CE-6FB5-47BE-ACA3-1FADB18A5F9F}"/>
              </a:ext>
            </a:extLst>
          </p:cNvPr>
          <p:cNvSpPr/>
          <p:nvPr userDrawn="1"/>
        </p:nvSpPr>
        <p:spPr bwMode="gray">
          <a:xfrm>
            <a:off x="613833" y="3228948"/>
            <a:ext cx="3526368" cy="8458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err="1"/>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613833" y="3223373"/>
            <a:ext cx="3526368" cy="282675"/>
          </a:xfrm>
          <a:noFill/>
        </p:spPr>
        <p:txBody>
          <a:bodyPr vert="horz" lIns="72000" tIns="36000" rIns="72000" bIns="36000" rtlCol="0" anchor="ctr">
            <a:noAutofit/>
          </a:bodyPr>
          <a:lstStyle>
            <a:lvl1pPr marL="0" marR="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lang="de-DE" sz="1333" b="1" baseline="0">
                <a:solidFill>
                  <a:schemeClr val="bg1"/>
                </a:solidFill>
              </a:defRPr>
            </a:lvl1pPr>
            <a:lvl2pPr>
              <a:defRPr lang="de-DE" dirty="0"/>
            </a:lvl2pPr>
            <a:lvl3pPr>
              <a:defRPr lang="en-GB" dirty="0"/>
            </a:lvl3p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lang="de-DE" dirty="0" err="1"/>
              <a:t>Nombre</a:t>
            </a:r>
            <a:r>
              <a:rPr lang="de-DE" dirty="0"/>
              <a:t> de la </a:t>
            </a:r>
            <a:r>
              <a:rPr lang="de-DE" dirty="0" err="1"/>
              <a:t>contraparte</a:t>
            </a:r>
            <a:endParaRPr lang="de-DE" dirty="0"/>
          </a:p>
        </p:txBody>
      </p:sp>
      <p:sp>
        <p:nvSpPr>
          <p:cNvPr id="19" name="Titel 1">
            <a:extLst>
              <a:ext uri="{FF2B5EF4-FFF2-40B4-BE49-F238E27FC236}">
                <a16:creationId xmlns:a16="http://schemas.microsoft.com/office/drawing/2014/main" id="{E5EE29FF-B139-4CD9-A32C-25A2CCBFB41B}"/>
              </a:ext>
            </a:extLst>
          </p:cNvPr>
          <p:cNvSpPr>
            <a:spLocks noGrp="1"/>
          </p:cNvSpPr>
          <p:nvPr>
            <p:ph type="title" hasCustomPrompt="1"/>
          </p:nvPr>
        </p:nvSpPr>
        <p:spPr bwMode="gray">
          <a:xfrm>
            <a:off x="599757" y="320283"/>
            <a:ext cx="6452847" cy="720725"/>
          </a:xfrm>
        </p:spPr>
        <p:txBody>
          <a:bodyPr/>
          <a:lstStyle>
            <a:lvl1pPr>
              <a:defRPr/>
            </a:lvl1pPr>
          </a:lstStyle>
          <a:p>
            <a:r>
              <a:rPr lang="es-ES"/>
              <a:t>Añadir título haciendo clic</a:t>
            </a:r>
            <a:endParaRPr lang="es-ES" dirty="0"/>
          </a:p>
        </p:txBody>
      </p:sp>
      <p:sp>
        <p:nvSpPr>
          <p:cNvPr id="14" name="Textplatzhalter 8">
            <a:extLst>
              <a:ext uri="{FF2B5EF4-FFF2-40B4-BE49-F238E27FC236}">
                <a16:creationId xmlns:a16="http://schemas.microsoft.com/office/drawing/2014/main" id="{40AE37FF-8E79-4DC2-894F-409F5F142440}"/>
              </a:ext>
            </a:extLst>
          </p:cNvPr>
          <p:cNvSpPr>
            <a:spLocks noGrp="1"/>
          </p:cNvSpPr>
          <p:nvPr>
            <p:ph type="body" sz="quarter" idx="17" hasCustomPrompt="1"/>
          </p:nvPr>
        </p:nvSpPr>
        <p:spPr bwMode="gray">
          <a:xfrm>
            <a:off x="613833" y="3532557"/>
            <a:ext cx="3526368" cy="525937"/>
          </a:xfrm>
          <a:noFill/>
        </p:spPr>
        <p:txBody>
          <a:bodyPr lIns="72000" anchor="t"/>
          <a:lstStyle>
            <a:lvl1pPr>
              <a:lnSpc>
                <a:spcPct val="100000"/>
              </a:lnSpc>
              <a:spcBef>
                <a:spcPts val="0"/>
              </a:spcBef>
              <a:defRPr sz="1067" b="0" baseline="0">
                <a:solidFill>
                  <a:schemeClr val="bg1"/>
                </a:solidFill>
              </a:defRPr>
            </a:lvl1pPr>
          </a:lstStyle>
          <a:p>
            <a:pPr lvl="0"/>
            <a:r>
              <a:rPr lang="de-DE" dirty="0"/>
              <a:t>MM/AAAA – MM/AAAA</a:t>
            </a:r>
            <a:br>
              <a:rPr lang="de-DE" dirty="0"/>
            </a:br>
            <a:r>
              <a:rPr lang="de-DE" dirty="0"/>
              <a:t>Volumen: 00 </a:t>
            </a:r>
            <a:r>
              <a:rPr lang="de-DE" dirty="0" err="1"/>
              <a:t>millones</a:t>
            </a:r>
            <a:r>
              <a:rPr lang="de-DE" dirty="0"/>
              <a:t> de </a:t>
            </a:r>
            <a:r>
              <a:rPr lang="de-DE" dirty="0" err="1"/>
              <a:t>euros</a:t>
            </a:r>
            <a:br>
              <a:rPr lang="de-DE" dirty="0"/>
            </a:br>
            <a:r>
              <a:rPr lang="de-DE" dirty="0" err="1"/>
              <a:t>Aporte</a:t>
            </a:r>
            <a:r>
              <a:rPr lang="de-DE" dirty="0"/>
              <a:t> </a:t>
            </a:r>
            <a:r>
              <a:rPr lang="de-DE" dirty="0" err="1"/>
              <a:t>público</a:t>
            </a:r>
            <a:r>
              <a:rPr lang="de-DE" dirty="0"/>
              <a:t>: 000.000 </a:t>
            </a:r>
            <a:r>
              <a:rPr lang="de-DE" dirty="0" err="1"/>
              <a:t>euros</a:t>
            </a:r>
            <a:endParaRPr lang="de-DE" dirty="0"/>
          </a:p>
        </p:txBody>
      </p:sp>
      <p:sp>
        <p:nvSpPr>
          <p:cNvPr id="15" name="Textplatzhalter 8">
            <a:extLst>
              <a:ext uri="{FF2B5EF4-FFF2-40B4-BE49-F238E27FC236}">
                <a16:creationId xmlns:a16="http://schemas.microsoft.com/office/drawing/2014/main" id="{133FB7B2-F1B0-4BE4-A9A1-2AA5AD68EB76}"/>
              </a:ext>
            </a:extLst>
          </p:cNvPr>
          <p:cNvSpPr>
            <a:spLocks noGrp="1"/>
          </p:cNvSpPr>
          <p:nvPr>
            <p:ph type="body" sz="quarter" idx="18" hasCustomPrompt="1"/>
          </p:nvPr>
        </p:nvSpPr>
        <p:spPr bwMode="gray">
          <a:xfrm>
            <a:off x="613833" y="1295083"/>
            <a:ext cx="3526368" cy="362396"/>
          </a:xfrm>
          <a:noFill/>
        </p:spPr>
        <p:txBody>
          <a:bodyPr lIns="72000" tIns="36000" bIns="36000" anchor="ctr"/>
          <a:lstStyle>
            <a:lvl1pPr>
              <a:defRPr sz="1467" b="1" baseline="0">
                <a:solidFill>
                  <a:schemeClr val="tx1"/>
                </a:solidFill>
              </a:defRPr>
            </a:lvl1pPr>
          </a:lstStyle>
          <a:p>
            <a:pPr lvl="0"/>
            <a:r>
              <a:rPr lang="de-DE" dirty="0" err="1"/>
              <a:t>Nombre</a:t>
            </a:r>
            <a:r>
              <a:rPr lang="de-DE" dirty="0"/>
              <a:t> del </a:t>
            </a:r>
            <a:r>
              <a:rPr lang="de-DE" dirty="0" err="1"/>
              <a:t>país</a:t>
            </a:r>
            <a:endParaRPr lang="de-DE" dirty="0"/>
          </a:p>
        </p:txBody>
      </p:sp>
      <p:sp>
        <p:nvSpPr>
          <p:cNvPr id="16" name="Textplatzhalter 8">
            <a:extLst>
              <a:ext uri="{FF2B5EF4-FFF2-40B4-BE49-F238E27FC236}">
                <a16:creationId xmlns:a16="http://schemas.microsoft.com/office/drawing/2014/main" id="{50874649-3395-4A9D-A057-03A867415BCC}"/>
              </a:ext>
            </a:extLst>
          </p:cNvPr>
          <p:cNvSpPr>
            <a:spLocks noGrp="1"/>
          </p:cNvSpPr>
          <p:nvPr>
            <p:ph type="body" sz="quarter" idx="19" hasCustomPrompt="1"/>
          </p:nvPr>
        </p:nvSpPr>
        <p:spPr bwMode="gray">
          <a:xfrm>
            <a:off x="613833" y="1657477"/>
            <a:ext cx="3526368" cy="1490155"/>
          </a:xfrm>
          <a:noFill/>
        </p:spPr>
        <p:txBody>
          <a:bodyPr lIns="72000" tIns="0" bIns="36000" anchor="t"/>
          <a:lstStyle>
            <a:lvl1pPr marL="0" indent="0" algn="l" defTabSz="914377" rtl="0" eaLnBrk="1" latinLnBrk="0" hangingPunct="1">
              <a:lnSpc>
                <a:spcPct val="100000"/>
              </a:lnSpc>
              <a:spcBef>
                <a:spcPts val="0"/>
              </a:spcBef>
              <a:buFont typeface="Arial" panose="020B0604020202020204" pitchFamily="34" charset="0"/>
              <a:buNone/>
              <a:defRPr lang="de-DE" sz="1333" b="0" kern="1200" baseline="0" dirty="0" smtClean="0">
                <a:solidFill>
                  <a:schemeClr val="tx1"/>
                </a:solidFill>
                <a:latin typeface="+mn-lt"/>
                <a:ea typeface="+mn-ea"/>
                <a:cs typeface="+mn-cs"/>
              </a:defRPr>
            </a:lvl1pPr>
          </a:lstStyle>
          <a:p>
            <a:pPr marL="0" lvl="0" indent="0" algn="l" defTabSz="914377" rtl="0" eaLnBrk="1" latinLnBrk="0" hangingPunct="1">
              <a:lnSpc>
                <a:spcPct val="100000"/>
              </a:lnSpc>
              <a:spcBef>
                <a:spcPts val="0"/>
              </a:spcBef>
              <a:buFont typeface="Arial" panose="020B0604020202020204" pitchFamily="34" charset="0"/>
              <a:buNone/>
            </a:pPr>
            <a:r>
              <a:rPr lang="de-DE" dirty="0" err="1"/>
              <a:t>Texto</a:t>
            </a:r>
            <a:r>
              <a:rPr lang="de-DE" dirty="0"/>
              <a:t> </a:t>
            </a:r>
            <a:r>
              <a:rPr lang="de-DE" dirty="0" err="1"/>
              <a:t>con</a:t>
            </a:r>
            <a:r>
              <a:rPr lang="de-DE" dirty="0"/>
              <a:t> </a:t>
            </a:r>
            <a:r>
              <a:rPr lang="de-DE" dirty="0" err="1"/>
              <a:t>el</a:t>
            </a:r>
            <a:r>
              <a:rPr lang="de-DE" dirty="0"/>
              <a:t> </a:t>
            </a:r>
            <a:r>
              <a:rPr lang="de-DE" dirty="0" err="1"/>
              <a:t>nombre</a:t>
            </a:r>
            <a:r>
              <a:rPr lang="de-DE" dirty="0"/>
              <a:t> del </a:t>
            </a:r>
            <a:r>
              <a:rPr lang="de-DE" dirty="0" err="1"/>
              <a:t>país</a:t>
            </a:r>
            <a:r>
              <a:rPr lang="de-DE" dirty="0"/>
              <a:t>.</a:t>
            </a:r>
          </a:p>
        </p:txBody>
      </p:sp>
      <p:sp>
        <p:nvSpPr>
          <p:cNvPr id="7" name="Textplatzhalter 6">
            <a:extLst>
              <a:ext uri="{FF2B5EF4-FFF2-40B4-BE49-F238E27FC236}">
                <a16:creationId xmlns:a16="http://schemas.microsoft.com/office/drawing/2014/main" id="{47B8F238-9E4D-4367-BF20-CAA4F4E82F22}"/>
              </a:ext>
            </a:extLst>
          </p:cNvPr>
          <p:cNvSpPr>
            <a:spLocks noGrp="1"/>
          </p:cNvSpPr>
          <p:nvPr>
            <p:ph type="body" sz="quarter" idx="20" hasCustomPrompt="1"/>
          </p:nvPr>
        </p:nvSpPr>
        <p:spPr bwMode="gray">
          <a:xfrm>
            <a:off x="4414131" y="1361017"/>
            <a:ext cx="7623355" cy="4773083"/>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3" name="Datumsplatzhalter 2">
            <a:extLst>
              <a:ext uri="{FF2B5EF4-FFF2-40B4-BE49-F238E27FC236}">
                <a16:creationId xmlns:a16="http://schemas.microsoft.com/office/drawing/2014/main" id="{68DE2E05-6712-49F0-9F11-CA750209F30B}"/>
              </a:ext>
            </a:extLst>
          </p:cNvPr>
          <p:cNvSpPr>
            <a:spLocks noGrp="1"/>
          </p:cNvSpPr>
          <p:nvPr>
            <p:ph type="dt" sz="half" idx="21"/>
          </p:nvPr>
        </p:nvSpPr>
        <p:spPr/>
        <p:txBody>
          <a:bodyPr/>
          <a:lstStyle/>
          <a:p>
            <a:endParaRPr lang="es-ES" dirty="0"/>
          </a:p>
        </p:txBody>
      </p:sp>
      <p:sp>
        <p:nvSpPr>
          <p:cNvPr id="4" name="Fußzeilenplatzhalter 3">
            <a:extLst>
              <a:ext uri="{FF2B5EF4-FFF2-40B4-BE49-F238E27FC236}">
                <a16:creationId xmlns:a16="http://schemas.microsoft.com/office/drawing/2014/main" id="{87E70F1E-146B-45A9-BCA7-DD029CB2E564}"/>
              </a:ext>
            </a:extLst>
          </p:cNvPr>
          <p:cNvSpPr>
            <a:spLocks noGrp="1"/>
          </p:cNvSpPr>
          <p:nvPr>
            <p:ph type="ftr" sz="quarter" idx="22"/>
          </p:nvPr>
        </p:nvSpPr>
        <p:spPr/>
        <p:txBody>
          <a:bodyPr/>
          <a:lstStyle/>
          <a:p>
            <a:r>
              <a:rPr lang="es-ES"/>
              <a:t>ADAPTUR</a:t>
            </a:r>
            <a:endParaRPr lang="es-ES" dirty="0"/>
          </a:p>
        </p:txBody>
      </p:sp>
      <p:sp>
        <p:nvSpPr>
          <p:cNvPr id="5" name="Foliennummernplatzhalter 4">
            <a:extLst>
              <a:ext uri="{FF2B5EF4-FFF2-40B4-BE49-F238E27FC236}">
                <a16:creationId xmlns:a16="http://schemas.microsoft.com/office/drawing/2014/main" id="{FED5D7B5-CBB9-4480-B09F-E66E777B1B2C}"/>
              </a:ext>
            </a:extLst>
          </p:cNvPr>
          <p:cNvSpPr>
            <a:spLocks noGrp="1"/>
          </p:cNvSpPr>
          <p:nvPr>
            <p:ph type="sldNum" sz="quarter" idx="23"/>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87979984"/>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acto 1">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164183"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3"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1800"/>
          </a:p>
        </p:txBody>
      </p:sp>
      <p:sp>
        <p:nvSpPr>
          <p:cNvPr id="16" name="Titel 1">
            <a:extLst>
              <a:ext uri="{FF2B5EF4-FFF2-40B4-BE49-F238E27FC236}">
                <a16:creationId xmlns:a16="http://schemas.microsoft.com/office/drawing/2014/main" id="{3B6C23A5-1B72-42F2-B92F-DC68B632F6B0}"/>
              </a:ext>
            </a:extLst>
          </p:cNvPr>
          <p:cNvSpPr>
            <a:spLocks noGrp="1"/>
          </p:cNvSpPr>
          <p:nvPr>
            <p:ph type="title" hasCustomPrompt="1"/>
          </p:nvPr>
        </p:nvSpPr>
        <p:spPr bwMode="gray">
          <a:xfrm>
            <a:off x="599757" y="320283"/>
            <a:ext cx="11123323" cy="720725"/>
          </a:xfrm>
        </p:spPr>
        <p:txBody>
          <a:bodyPr/>
          <a:lstStyle>
            <a:lvl1pPr>
              <a:defRPr/>
            </a:lvl1pPr>
          </a:lstStyle>
          <a:p>
            <a:r>
              <a:rPr lang="es-ES" dirty="0"/>
              <a:t>Añadir título haciendo clic</a:t>
            </a:r>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2853714" y="2760959"/>
            <a:ext cx="4492748" cy="1366715"/>
          </a:xfrm>
        </p:spPr>
        <p:txBody>
          <a:bodyPr/>
          <a:lstStyle>
            <a:lvl1pPr>
              <a:lnSpc>
                <a:spcPct val="100000"/>
              </a:lnSpc>
              <a:spcBef>
                <a:spcPts val="0"/>
              </a:spcBef>
              <a:defRPr sz="1600"/>
            </a:lvl1pPr>
          </a:lstStyle>
          <a:p>
            <a:r>
              <a:rPr lang="fr-FR" dirty="0"/>
              <a:t>nombre.apellidos@giz.de</a:t>
            </a:r>
          </a:p>
          <a:p>
            <a:r>
              <a:rPr lang="fr-FR" dirty="0"/>
              <a:t>T +49 (0) x xx </a:t>
            </a:r>
            <a:r>
              <a:rPr lang="fr-FR" dirty="0" err="1"/>
              <a:t>xx</a:t>
            </a:r>
            <a:r>
              <a:rPr lang="fr-FR" dirty="0"/>
              <a:t> </a:t>
            </a:r>
            <a:r>
              <a:rPr lang="fr-FR" dirty="0" err="1"/>
              <a:t>xx</a:t>
            </a:r>
            <a:r>
              <a:rPr lang="fr-FR" dirty="0"/>
              <a:t> </a:t>
            </a:r>
          </a:p>
          <a:p>
            <a:r>
              <a:rPr lang="fr-FR" dirty="0"/>
              <a:t>F +49 (0) x xx </a:t>
            </a:r>
            <a:r>
              <a:rPr lang="fr-FR" dirty="0" err="1"/>
              <a:t>xx</a:t>
            </a:r>
            <a:r>
              <a:rPr lang="fr-FR" dirty="0"/>
              <a:t> </a:t>
            </a:r>
            <a:r>
              <a:rPr lang="fr-FR" dirty="0" err="1"/>
              <a:t>xx</a:t>
            </a:r>
            <a:endParaRPr lang="fr-FR" dirty="0"/>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hasCustomPrompt="1"/>
          </p:nvPr>
        </p:nvSpPr>
        <p:spPr bwMode="gray">
          <a:xfrm>
            <a:off x="2853714" y="1857148"/>
            <a:ext cx="4492748" cy="235035"/>
          </a:xfrm>
        </p:spPr>
        <p:txBody>
          <a:bodyPr/>
          <a:lstStyle>
            <a:lvl1pPr>
              <a:defRPr sz="1600" b="1"/>
            </a:lvl1pPr>
          </a:lstStyle>
          <a:p>
            <a:r>
              <a:rPr lang="de-DE" dirty="0" err="1"/>
              <a:t>Nombre</a:t>
            </a:r>
            <a:r>
              <a:rPr lang="de-DE" dirty="0"/>
              <a:t> y </a:t>
            </a:r>
            <a:r>
              <a:rPr lang="de-DE" dirty="0" err="1"/>
              <a:t>apellido</a:t>
            </a:r>
            <a:r>
              <a:rPr lang="de-DE" dirty="0"/>
              <a:t>(s)</a:t>
            </a:r>
            <a:endParaRPr lang="en-GB" dirty="0"/>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2853714" y="2181304"/>
            <a:ext cx="4492748" cy="235035"/>
          </a:xfrm>
        </p:spPr>
        <p:txBody>
          <a:bodyPr/>
          <a:lstStyle>
            <a:lvl1pPr>
              <a:defRPr sz="1600"/>
            </a:lvl1pPr>
          </a:lstStyle>
          <a:p>
            <a:r>
              <a:rPr lang="de-DE" dirty="0" err="1"/>
              <a:t>Función</a:t>
            </a:r>
            <a:r>
              <a:rPr lang="de-DE" dirty="0"/>
              <a:t>, </a:t>
            </a:r>
            <a:r>
              <a:rPr lang="de-DE" dirty="0" err="1"/>
              <a:t>lugar</a:t>
            </a:r>
            <a:endParaRPr lang="de-DE" dirty="0"/>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hasCustomPrompt="1"/>
          </p:nvPr>
        </p:nvSpPr>
        <p:spPr bwMode="gray">
          <a:xfrm>
            <a:off x="599758" y="1857148"/>
            <a:ext cx="1957439" cy="227052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37" name="TextBox 7">
            <a:extLst>
              <a:ext uri="{FF2B5EF4-FFF2-40B4-BE49-F238E27FC236}">
                <a16:creationId xmlns:a16="http://schemas.microsoft.com/office/drawing/2014/main" id="{A45E5920-77D2-4E1E-832E-8A215D8A1078}"/>
              </a:ext>
            </a:extLst>
          </p:cNvPr>
          <p:cNvSpPr txBox="1"/>
          <p:nvPr userDrawn="1"/>
        </p:nvSpPr>
        <p:spPr bwMode="gray">
          <a:xfrm>
            <a:off x="1046185" y="5403599"/>
            <a:ext cx="1048877" cy="297454"/>
          </a:xfrm>
          <a:prstGeom prst="rect">
            <a:avLst/>
          </a:prstGeom>
          <a:noFill/>
        </p:spPr>
        <p:txBody>
          <a:bodyPr wrap="none" rtlCol="0">
            <a:spAutoFit/>
          </a:bodyPr>
          <a:lstStyle/>
          <a:p>
            <a:pPr>
              <a:spcBef>
                <a:spcPts val="3200"/>
              </a:spcBef>
              <a:buClr>
                <a:srgbClr val="C00000"/>
              </a:buClr>
            </a:pPr>
            <a:r>
              <a:rPr lang="es-ES" sz="1333">
                <a:solidFill>
                  <a:schemeClr val="tx1">
                    <a:lumMod val="75000"/>
                    <a:lumOff val="25000"/>
                  </a:schemeClr>
                </a:solidFill>
              </a:rPr>
              <a:t>www.giz.de</a:t>
            </a:r>
            <a:endParaRPr lang="es-ES" sz="1333" dirty="0">
              <a:solidFill>
                <a:schemeClr val="tx1">
                  <a:lumMod val="75000"/>
                  <a:lumOff val="25000"/>
                </a:schemeClr>
              </a:solidFill>
            </a:endParaRPr>
          </a:p>
        </p:txBody>
      </p:sp>
      <p:pic>
        <p:nvPicPr>
          <p:cNvPr id="38" name="Grafik 37" descr="Ein Bild, das Axt, Werkzeug enthält.&#10;&#10;Mit sehr hoher Zuverlässigkeit generierte Beschreibung">
            <a:extLst>
              <a:ext uri="{FF2B5EF4-FFF2-40B4-BE49-F238E27FC236}">
                <a16:creationId xmlns:a16="http://schemas.microsoft.com/office/drawing/2014/main" id="{195D3B85-8F61-41B8-939D-6F7806BB04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3031312" y="5442594"/>
            <a:ext cx="387637" cy="315277"/>
          </a:xfrm>
          <a:prstGeom prst="rect">
            <a:avLst/>
          </a:prstGeom>
        </p:spPr>
      </p:pic>
      <p:pic>
        <p:nvPicPr>
          <p:cNvPr id="39" name="Grafik 38">
            <a:extLst>
              <a:ext uri="{FF2B5EF4-FFF2-40B4-BE49-F238E27FC236}">
                <a16:creationId xmlns:a16="http://schemas.microsoft.com/office/drawing/2014/main" id="{E3F751BB-E4FA-4732-80BD-F94670E22B0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6614905" y="5408250"/>
            <a:ext cx="312688" cy="312685"/>
          </a:xfrm>
          <a:prstGeom prst="rect">
            <a:avLst/>
          </a:prstGeom>
        </p:spPr>
      </p:pic>
      <p:grpSp>
        <p:nvGrpSpPr>
          <p:cNvPr id="40" name="Gruppieren 39">
            <a:extLst>
              <a:ext uri="{FF2B5EF4-FFF2-40B4-BE49-F238E27FC236}">
                <a16:creationId xmlns:a16="http://schemas.microsoft.com/office/drawing/2014/main" id="{58EDDA33-F3A1-4081-87DD-3B5C06FD4DD3}"/>
              </a:ext>
            </a:extLst>
          </p:cNvPr>
          <p:cNvGrpSpPr/>
          <p:nvPr userDrawn="1"/>
        </p:nvGrpSpPr>
        <p:grpSpPr bwMode="gray">
          <a:xfrm>
            <a:off x="592658" y="5372336"/>
            <a:ext cx="350164" cy="396344"/>
            <a:chOff x="4933951" y="-41275"/>
            <a:chExt cx="2130425" cy="2411413"/>
          </a:xfrm>
        </p:grpSpPr>
        <p:sp>
          <p:nvSpPr>
            <p:cNvPr id="41" name="Freeform 6">
              <a:extLst>
                <a:ext uri="{FF2B5EF4-FFF2-40B4-BE49-F238E27FC236}">
                  <a16:creationId xmlns:a16="http://schemas.microsoft.com/office/drawing/2014/main" id="{29CE574A-E366-49FD-9460-14AADB765FE9}"/>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42" name="Freeform 7">
              <a:extLst>
                <a:ext uri="{FF2B5EF4-FFF2-40B4-BE49-F238E27FC236}">
                  <a16:creationId xmlns:a16="http://schemas.microsoft.com/office/drawing/2014/main" id="{38A2A830-AF34-4C5B-87EB-D628018EE322}"/>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43" name="Freeform 8">
              <a:extLst>
                <a:ext uri="{FF2B5EF4-FFF2-40B4-BE49-F238E27FC236}">
                  <a16:creationId xmlns:a16="http://schemas.microsoft.com/office/drawing/2014/main" id="{EF5B3A25-E6A5-43A3-AFD2-A4D64B803FEB}"/>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44" name="Freeform 9">
              <a:extLst>
                <a:ext uri="{FF2B5EF4-FFF2-40B4-BE49-F238E27FC236}">
                  <a16:creationId xmlns:a16="http://schemas.microsoft.com/office/drawing/2014/main" id="{456DF07A-687E-4C5E-A327-5581E21105CD}"/>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45" name="Freeform 10">
              <a:extLst>
                <a:ext uri="{FF2B5EF4-FFF2-40B4-BE49-F238E27FC236}">
                  <a16:creationId xmlns:a16="http://schemas.microsoft.com/office/drawing/2014/main" id="{A1EFA999-3BA8-4B1E-B6F4-0A44A111E24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sp>
        <p:nvSpPr>
          <p:cNvPr id="46" name="TextBox 7">
            <a:extLst>
              <a:ext uri="{FF2B5EF4-FFF2-40B4-BE49-F238E27FC236}">
                <a16:creationId xmlns:a16="http://schemas.microsoft.com/office/drawing/2014/main" id="{AB1D21B3-5EA8-4583-8B39-5C5D45B4127F}"/>
              </a:ext>
            </a:extLst>
          </p:cNvPr>
          <p:cNvSpPr txBox="1"/>
          <p:nvPr userDrawn="1"/>
        </p:nvSpPr>
        <p:spPr bwMode="gray">
          <a:xfrm>
            <a:off x="3496266" y="5403599"/>
            <a:ext cx="2305631" cy="297454"/>
          </a:xfrm>
          <a:prstGeom prst="rect">
            <a:avLst/>
          </a:prstGeom>
          <a:noFill/>
        </p:spPr>
        <p:txBody>
          <a:bodyPr wrap="none" rtlCol="0">
            <a:spAutoFit/>
          </a:bodyPr>
          <a:lstStyle/>
          <a:p>
            <a:pPr>
              <a:spcBef>
                <a:spcPts val="3200"/>
              </a:spcBef>
              <a:buClr>
                <a:srgbClr val="C00000"/>
              </a:buClr>
            </a:pPr>
            <a:r>
              <a:rPr lang="es-ES" sz="1333">
                <a:solidFill>
                  <a:schemeClr val="tx1">
                    <a:lumMod val="75000"/>
                    <a:lumOff val="25000"/>
                  </a:schemeClr>
                </a:solidFill>
              </a:rPr>
              <a:t>https://twitter.com/giz_gmbh</a:t>
            </a:r>
            <a:endParaRPr lang="es-ES" sz="1333" dirty="0">
              <a:solidFill>
                <a:schemeClr val="tx1">
                  <a:lumMod val="75000"/>
                  <a:lumOff val="25000"/>
                </a:schemeClr>
              </a:solidFill>
            </a:endParaRPr>
          </a:p>
        </p:txBody>
      </p:sp>
      <p:sp>
        <p:nvSpPr>
          <p:cNvPr id="47" name="TextBox 7">
            <a:extLst>
              <a:ext uri="{FF2B5EF4-FFF2-40B4-BE49-F238E27FC236}">
                <a16:creationId xmlns:a16="http://schemas.microsoft.com/office/drawing/2014/main" id="{143F2906-482C-48A6-8D87-67C6BCEBAF88}"/>
              </a:ext>
            </a:extLst>
          </p:cNvPr>
          <p:cNvSpPr txBox="1"/>
          <p:nvPr userDrawn="1"/>
        </p:nvSpPr>
        <p:spPr bwMode="gray">
          <a:xfrm>
            <a:off x="7004909" y="5403599"/>
            <a:ext cx="2950038" cy="297454"/>
          </a:xfrm>
          <a:prstGeom prst="rect">
            <a:avLst/>
          </a:prstGeom>
          <a:noFill/>
        </p:spPr>
        <p:txBody>
          <a:bodyPr wrap="none" rtlCol="0">
            <a:spAutoFit/>
          </a:bodyPr>
          <a:lstStyle/>
          <a:p>
            <a:pPr>
              <a:spcBef>
                <a:spcPts val="3200"/>
              </a:spcBef>
              <a:buClr>
                <a:srgbClr val="C00000"/>
              </a:buClr>
            </a:pPr>
            <a:r>
              <a:rPr lang="es-ES" sz="1333">
                <a:solidFill>
                  <a:schemeClr val="tx1">
                    <a:lumMod val="75000"/>
                    <a:lumOff val="25000"/>
                  </a:schemeClr>
                </a:solidFill>
              </a:rPr>
              <a:t>https://www.facebook.com/gizprofile/</a:t>
            </a:r>
            <a:endParaRPr lang="es-ES" sz="1333" dirty="0">
              <a:solidFill>
                <a:schemeClr val="tx1">
                  <a:lumMod val="75000"/>
                  <a:lumOff val="25000"/>
                </a:schemeClr>
              </a:solidFill>
            </a:endParaRPr>
          </a:p>
        </p:txBody>
      </p:sp>
      <p:sp>
        <p:nvSpPr>
          <p:cNvPr id="2" name="Datumsplatzhalter 1">
            <a:extLst>
              <a:ext uri="{FF2B5EF4-FFF2-40B4-BE49-F238E27FC236}">
                <a16:creationId xmlns:a16="http://schemas.microsoft.com/office/drawing/2014/main" id="{CEA6B603-AED2-46A7-AE29-2D5EAAC6246B}"/>
              </a:ext>
            </a:extLst>
          </p:cNvPr>
          <p:cNvSpPr>
            <a:spLocks noGrp="1"/>
          </p:cNvSpPr>
          <p:nvPr>
            <p:ph type="dt" sz="half" idx="24"/>
          </p:nvPr>
        </p:nvSpPr>
        <p:spPr/>
        <p:txBody>
          <a:bodyPr/>
          <a:lstStyle/>
          <a:p>
            <a:endParaRPr lang="es-ES" dirty="0"/>
          </a:p>
        </p:txBody>
      </p:sp>
      <p:sp>
        <p:nvSpPr>
          <p:cNvPr id="3" name="Fußzeilenplatzhalter 2">
            <a:extLst>
              <a:ext uri="{FF2B5EF4-FFF2-40B4-BE49-F238E27FC236}">
                <a16:creationId xmlns:a16="http://schemas.microsoft.com/office/drawing/2014/main" id="{B8739D72-540A-49AE-BA89-13BD14BF0156}"/>
              </a:ext>
            </a:extLst>
          </p:cNvPr>
          <p:cNvSpPr>
            <a:spLocks noGrp="1"/>
          </p:cNvSpPr>
          <p:nvPr>
            <p:ph type="ftr" sz="quarter" idx="25"/>
          </p:nvPr>
        </p:nvSpPr>
        <p:spPr/>
        <p:txBody>
          <a:bodyPr/>
          <a:lstStyle/>
          <a:p>
            <a:r>
              <a:rPr lang="es-ES"/>
              <a:t>ADAPTUR</a:t>
            </a:r>
            <a:endParaRPr lang="es-ES" dirty="0"/>
          </a:p>
        </p:txBody>
      </p:sp>
      <p:sp>
        <p:nvSpPr>
          <p:cNvPr id="4" name="Foliennummernplatzhalter 3">
            <a:extLst>
              <a:ext uri="{FF2B5EF4-FFF2-40B4-BE49-F238E27FC236}">
                <a16:creationId xmlns:a16="http://schemas.microsoft.com/office/drawing/2014/main" id="{E73BDBE8-98AD-471D-A81E-67AAC5819DBE}"/>
              </a:ext>
            </a:extLst>
          </p:cNvPr>
          <p:cNvSpPr>
            <a:spLocks noGrp="1"/>
          </p:cNvSpPr>
          <p:nvPr>
            <p:ph type="sldNum" sz="quarter" idx="26"/>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2689783702"/>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acto 2">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164183"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3"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1800"/>
          </a:p>
        </p:txBody>
      </p:sp>
      <p:sp>
        <p:nvSpPr>
          <p:cNvPr id="42" name="TextBox 7">
            <a:extLst>
              <a:ext uri="{FF2B5EF4-FFF2-40B4-BE49-F238E27FC236}">
                <a16:creationId xmlns:a16="http://schemas.microsoft.com/office/drawing/2014/main" id="{0ACBC6BD-AF1C-4AC3-B989-7C0851FD4A36}"/>
              </a:ext>
            </a:extLst>
          </p:cNvPr>
          <p:cNvSpPr txBox="1"/>
          <p:nvPr userDrawn="1"/>
        </p:nvSpPr>
        <p:spPr bwMode="gray">
          <a:xfrm>
            <a:off x="1046185" y="5403599"/>
            <a:ext cx="1048877" cy="297454"/>
          </a:xfrm>
          <a:prstGeom prst="rect">
            <a:avLst/>
          </a:prstGeom>
          <a:noFill/>
        </p:spPr>
        <p:txBody>
          <a:bodyPr wrap="none" rtlCol="0">
            <a:spAutoFit/>
          </a:bodyPr>
          <a:lstStyle/>
          <a:p>
            <a:pPr>
              <a:spcBef>
                <a:spcPts val="3200"/>
              </a:spcBef>
              <a:buClr>
                <a:srgbClr val="C00000"/>
              </a:buClr>
            </a:pPr>
            <a:r>
              <a:rPr lang="es-ES" sz="1333">
                <a:solidFill>
                  <a:schemeClr val="tx1">
                    <a:lumMod val="75000"/>
                    <a:lumOff val="25000"/>
                  </a:schemeClr>
                </a:solidFill>
              </a:rPr>
              <a:t>www.giz.de</a:t>
            </a:r>
            <a:endParaRPr lang="es-ES" sz="1333" dirty="0">
              <a:solidFill>
                <a:schemeClr val="tx1">
                  <a:lumMod val="75000"/>
                  <a:lumOff val="25000"/>
                </a:schemeClr>
              </a:solidFill>
            </a:endParaRPr>
          </a:p>
        </p:txBody>
      </p:sp>
      <p:pic>
        <p:nvPicPr>
          <p:cNvPr id="43" name="Grafik 42" descr="Ein Bild, das Axt, Werkzeug enthält.&#10;&#10;Mit sehr hoher Zuverlässigkeit generierte Beschreibung">
            <a:extLst>
              <a:ext uri="{FF2B5EF4-FFF2-40B4-BE49-F238E27FC236}">
                <a16:creationId xmlns:a16="http://schemas.microsoft.com/office/drawing/2014/main" id="{1409F6AC-26EC-4924-85C7-7C52829EA0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3031312" y="5442594"/>
            <a:ext cx="387637" cy="315277"/>
          </a:xfrm>
          <a:prstGeom prst="rect">
            <a:avLst/>
          </a:prstGeom>
        </p:spPr>
      </p:pic>
      <p:pic>
        <p:nvPicPr>
          <p:cNvPr id="44" name="Grafik 43">
            <a:extLst>
              <a:ext uri="{FF2B5EF4-FFF2-40B4-BE49-F238E27FC236}">
                <a16:creationId xmlns:a16="http://schemas.microsoft.com/office/drawing/2014/main" id="{95D9641D-18D8-4757-B59C-824BED8ECD9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6614905" y="5408250"/>
            <a:ext cx="312688" cy="312685"/>
          </a:xfrm>
          <a:prstGeom prst="rect">
            <a:avLst/>
          </a:prstGeom>
        </p:spPr>
      </p:pic>
      <p:grpSp>
        <p:nvGrpSpPr>
          <p:cNvPr id="45" name="Gruppieren 44">
            <a:extLst>
              <a:ext uri="{FF2B5EF4-FFF2-40B4-BE49-F238E27FC236}">
                <a16:creationId xmlns:a16="http://schemas.microsoft.com/office/drawing/2014/main" id="{5C7EA8DE-E5C0-4542-A14B-2F893BDFC8D1}"/>
              </a:ext>
            </a:extLst>
          </p:cNvPr>
          <p:cNvGrpSpPr/>
          <p:nvPr userDrawn="1"/>
        </p:nvGrpSpPr>
        <p:grpSpPr bwMode="gray">
          <a:xfrm>
            <a:off x="592658" y="5372336"/>
            <a:ext cx="350164" cy="396344"/>
            <a:chOff x="4933951" y="-41275"/>
            <a:chExt cx="2130425" cy="2411413"/>
          </a:xfrm>
        </p:grpSpPr>
        <p:sp>
          <p:nvSpPr>
            <p:cNvPr id="46" name="Freeform 6">
              <a:extLst>
                <a:ext uri="{FF2B5EF4-FFF2-40B4-BE49-F238E27FC236}">
                  <a16:creationId xmlns:a16="http://schemas.microsoft.com/office/drawing/2014/main" id="{05EE60F5-13C7-4FF2-87FA-B42FCFE9CCF1}"/>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47" name="Freeform 7">
              <a:extLst>
                <a:ext uri="{FF2B5EF4-FFF2-40B4-BE49-F238E27FC236}">
                  <a16:creationId xmlns:a16="http://schemas.microsoft.com/office/drawing/2014/main" id="{BAA2DC66-D523-4725-9384-AA70E4C61DD3}"/>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48" name="Freeform 8">
              <a:extLst>
                <a:ext uri="{FF2B5EF4-FFF2-40B4-BE49-F238E27FC236}">
                  <a16:creationId xmlns:a16="http://schemas.microsoft.com/office/drawing/2014/main" id="{575115B3-4C7D-4A6F-93E9-3A63D5591B69}"/>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49" name="Freeform 9">
              <a:extLst>
                <a:ext uri="{FF2B5EF4-FFF2-40B4-BE49-F238E27FC236}">
                  <a16:creationId xmlns:a16="http://schemas.microsoft.com/office/drawing/2014/main" id="{CFB7063B-0DFA-4BB9-957F-7F068926E556}"/>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50" name="Freeform 10">
              <a:extLst>
                <a:ext uri="{FF2B5EF4-FFF2-40B4-BE49-F238E27FC236}">
                  <a16:creationId xmlns:a16="http://schemas.microsoft.com/office/drawing/2014/main" id="{131A025F-51C1-46B8-8513-E958EFF8699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sp>
        <p:nvSpPr>
          <p:cNvPr id="51" name="TextBox 7">
            <a:extLst>
              <a:ext uri="{FF2B5EF4-FFF2-40B4-BE49-F238E27FC236}">
                <a16:creationId xmlns:a16="http://schemas.microsoft.com/office/drawing/2014/main" id="{D24B1108-EDD6-417B-A36D-F3867011F0AB}"/>
              </a:ext>
            </a:extLst>
          </p:cNvPr>
          <p:cNvSpPr txBox="1"/>
          <p:nvPr userDrawn="1"/>
        </p:nvSpPr>
        <p:spPr bwMode="gray">
          <a:xfrm>
            <a:off x="3496266" y="5403599"/>
            <a:ext cx="2305631" cy="297454"/>
          </a:xfrm>
          <a:prstGeom prst="rect">
            <a:avLst/>
          </a:prstGeom>
          <a:noFill/>
        </p:spPr>
        <p:txBody>
          <a:bodyPr wrap="none" rtlCol="0">
            <a:spAutoFit/>
          </a:bodyPr>
          <a:lstStyle/>
          <a:p>
            <a:pPr>
              <a:spcBef>
                <a:spcPts val="3200"/>
              </a:spcBef>
              <a:buClr>
                <a:srgbClr val="C00000"/>
              </a:buClr>
            </a:pPr>
            <a:r>
              <a:rPr lang="es-ES" sz="1333">
                <a:solidFill>
                  <a:schemeClr val="tx1">
                    <a:lumMod val="75000"/>
                    <a:lumOff val="25000"/>
                  </a:schemeClr>
                </a:solidFill>
              </a:rPr>
              <a:t>https://twitter.com/giz_gmbh</a:t>
            </a:r>
            <a:endParaRPr lang="es-ES" sz="1333" dirty="0">
              <a:solidFill>
                <a:schemeClr val="tx1">
                  <a:lumMod val="75000"/>
                  <a:lumOff val="25000"/>
                </a:schemeClr>
              </a:solidFill>
            </a:endParaRPr>
          </a:p>
        </p:txBody>
      </p:sp>
      <p:sp>
        <p:nvSpPr>
          <p:cNvPr id="52" name="TextBox 7">
            <a:extLst>
              <a:ext uri="{FF2B5EF4-FFF2-40B4-BE49-F238E27FC236}">
                <a16:creationId xmlns:a16="http://schemas.microsoft.com/office/drawing/2014/main" id="{D1A27A20-93C4-43EC-9799-1798AF93C848}"/>
              </a:ext>
            </a:extLst>
          </p:cNvPr>
          <p:cNvSpPr txBox="1"/>
          <p:nvPr userDrawn="1"/>
        </p:nvSpPr>
        <p:spPr bwMode="gray">
          <a:xfrm>
            <a:off x="7004909" y="5403599"/>
            <a:ext cx="2950038" cy="297454"/>
          </a:xfrm>
          <a:prstGeom prst="rect">
            <a:avLst/>
          </a:prstGeom>
          <a:noFill/>
        </p:spPr>
        <p:txBody>
          <a:bodyPr wrap="none" rtlCol="0">
            <a:spAutoFit/>
          </a:bodyPr>
          <a:lstStyle/>
          <a:p>
            <a:pPr>
              <a:spcBef>
                <a:spcPts val="3200"/>
              </a:spcBef>
              <a:buClr>
                <a:srgbClr val="C00000"/>
              </a:buClr>
            </a:pPr>
            <a:r>
              <a:rPr lang="es-ES" sz="1333">
                <a:solidFill>
                  <a:schemeClr val="tx1">
                    <a:lumMod val="75000"/>
                    <a:lumOff val="25000"/>
                  </a:schemeClr>
                </a:solidFill>
              </a:rPr>
              <a:t>https://www.facebook.com/gizprofile/</a:t>
            </a:r>
            <a:endParaRPr lang="es-ES" sz="1333" dirty="0">
              <a:solidFill>
                <a:schemeClr val="tx1">
                  <a:lumMod val="75000"/>
                  <a:lumOff val="25000"/>
                </a:schemeClr>
              </a:solidFill>
            </a:endParaRPr>
          </a:p>
        </p:txBody>
      </p:sp>
      <p:sp>
        <p:nvSpPr>
          <p:cNvPr id="31" name="Textplatzhalter 16">
            <a:extLst>
              <a:ext uri="{FF2B5EF4-FFF2-40B4-BE49-F238E27FC236}">
                <a16:creationId xmlns:a16="http://schemas.microsoft.com/office/drawing/2014/main" id="{99BAFDF9-B477-4EAA-888B-B283B996F142}"/>
              </a:ext>
            </a:extLst>
          </p:cNvPr>
          <p:cNvSpPr>
            <a:spLocks noGrp="1"/>
          </p:cNvSpPr>
          <p:nvPr>
            <p:ph type="body" sz="quarter" idx="15" hasCustomPrompt="1"/>
          </p:nvPr>
        </p:nvSpPr>
        <p:spPr bwMode="gray">
          <a:xfrm>
            <a:off x="2612086" y="2760959"/>
            <a:ext cx="3426913" cy="801691"/>
          </a:xfrm>
        </p:spPr>
        <p:txBody>
          <a:bodyPr/>
          <a:lstStyle>
            <a:lvl1pPr>
              <a:lnSpc>
                <a:spcPct val="100000"/>
              </a:lnSpc>
              <a:spcBef>
                <a:spcPts val="0"/>
              </a:spcBef>
              <a:defRPr sz="1600"/>
            </a:lvl1pPr>
          </a:lstStyle>
          <a:p>
            <a:r>
              <a:rPr lang="fr-FR" dirty="0"/>
              <a:t>nombre.apellidos@giz.de</a:t>
            </a:r>
          </a:p>
          <a:p>
            <a:r>
              <a:rPr lang="fr-FR" dirty="0"/>
              <a:t>T +49 (0) x xx </a:t>
            </a:r>
            <a:r>
              <a:rPr lang="fr-FR" dirty="0" err="1"/>
              <a:t>xx</a:t>
            </a:r>
            <a:r>
              <a:rPr lang="fr-FR" dirty="0"/>
              <a:t> </a:t>
            </a:r>
            <a:r>
              <a:rPr lang="fr-FR" dirty="0" err="1"/>
              <a:t>xx</a:t>
            </a:r>
            <a:r>
              <a:rPr lang="fr-FR" dirty="0"/>
              <a:t> </a:t>
            </a:r>
          </a:p>
          <a:p>
            <a:r>
              <a:rPr lang="fr-FR" dirty="0"/>
              <a:t>F +49 (0) x xx </a:t>
            </a:r>
            <a:r>
              <a:rPr lang="fr-FR" dirty="0" err="1"/>
              <a:t>xx</a:t>
            </a:r>
            <a:r>
              <a:rPr lang="fr-FR" dirty="0"/>
              <a:t> </a:t>
            </a:r>
            <a:r>
              <a:rPr lang="fr-FR" dirty="0" err="1"/>
              <a:t>xx</a:t>
            </a:r>
            <a:endParaRPr lang="fr-FR" dirty="0"/>
          </a:p>
        </p:txBody>
      </p:sp>
      <p:sp>
        <p:nvSpPr>
          <p:cNvPr id="32" name="Textplatzhalter 29">
            <a:extLst>
              <a:ext uri="{FF2B5EF4-FFF2-40B4-BE49-F238E27FC236}">
                <a16:creationId xmlns:a16="http://schemas.microsoft.com/office/drawing/2014/main" id="{45476593-F938-4100-B13C-38D8379BF2AB}"/>
              </a:ext>
            </a:extLst>
          </p:cNvPr>
          <p:cNvSpPr>
            <a:spLocks noGrp="1"/>
          </p:cNvSpPr>
          <p:nvPr>
            <p:ph type="body" sz="quarter" idx="22" hasCustomPrompt="1"/>
          </p:nvPr>
        </p:nvSpPr>
        <p:spPr bwMode="gray">
          <a:xfrm>
            <a:off x="2612086" y="1857148"/>
            <a:ext cx="3426913" cy="235035"/>
          </a:xfrm>
        </p:spPr>
        <p:txBody>
          <a:bodyPr/>
          <a:lstStyle>
            <a:lvl1pPr>
              <a:defRPr sz="1600" b="1"/>
            </a:lvl1pPr>
          </a:lstStyle>
          <a:p>
            <a:r>
              <a:rPr lang="de-DE" dirty="0" err="1"/>
              <a:t>Nombre</a:t>
            </a:r>
            <a:r>
              <a:rPr lang="de-DE" dirty="0"/>
              <a:t> y </a:t>
            </a:r>
            <a:r>
              <a:rPr lang="de-DE" dirty="0" err="1"/>
              <a:t>apellido</a:t>
            </a:r>
            <a:r>
              <a:rPr lang="de-DE" dirty="0"/>
              <a:t>(s)</a:t>
            </a:r>
            <a:endParaRPr lang="en-GB" dirty="0"/>
          </a:p>
        </p:txBody>
      </p:sp>
      <p:sp>
        <p:nvSpPr>
          <p:cNvPr id="33" name="Textplatzhalter 30">
            <a:extLst>
              <a:ext uri="{FF2B5EF4-FFF2-40B4-BE49-F238E27FC236}">
                <a16:creationId xmlns:a16="http://schemas.microsoft.com/office/drawing/2014/main" id="{01D00CFF-DFE3-4530-913B-A7058396109E}"/>
              </a:ext>
            </a:extLst>
          </p:cNvPr>
          <p:cNvSpPr>
            <a:spLocks noGrp="1"/>
          </p:cNvSpPr>
          <p:nvPr>
            <p:ph type="body" sz="quarter" idx="23" hasCustomPrompt="1"/>
          </p:nvPr>
        </p:nvSpPr>
        <p:spPr bwMode="gray">
          <a:xfrm>
            <a:off x="2612086" y="2181304"/>
            <a:ext cx="3426913" cy="235035"/>
          </a:xfrm>
        </p:spPr>
        <p:txBody>
          <a:bodyPr/>
          <a:lstStyle>
            <a:lvl1pPr>
              <a:defRPr sz="1600"/>
            </a:lvl1pPr>
          </a:lstStyle>
          <a:p>
            <a:r>
              <a:rPr lang="de-DE" dirty="0" err="1"/>
              <a:t>Función</a:t>
            </a:r>
            <a:r>
              <a:rPr lang="de-DE" dirty="0"/>
              <a:t>, </a:t>
            </a:r>
            <a:r>
              <a:rPr lang="de-DE" dirty="0" err="1"/>
              <a:t>lugar</a:t>
            </a:r>
            <a:endParaRPr lang="de-DE" dirty="0"/>
          </a:p>
        </p:txBody>
      </p:sp>
      <p:sp>
        <p:nvSpPr>
          <p:cNvPr id="34" name="Bildplatzhalter 6">
            <a:extLst>
              <a:ext uri="{FF2B5EF4-FFF2-40B4-BE49-F238E27FC236}">
                <a16:creationId xmlns:a16="http://schemas.microsoft.com/office/drawing/2014/main" id="{E73BDD7E-D6A6-482B-9D61-5276F4F49979}"/>
              </a:ext>
            </a:extLst>
          </p:cNvPr>
          <p:cNvSpPr>
            <a:spLocks noGrp="1"/>
          </p:cNvSpPr>
          <p:nvPr>
            <p:ph type="pic" sz="quarter" idx="17" hasCustomPrompt="1"/>
          </p:nvPr>
        </p:nvSpPr>
        <p:spPr bwMode="gray">
          <a:xfrm>
            <a:off x="599760" y="1857152"/>
            <a:ext cx="1789353" cy="207555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53" name="Textplatzhalter 16">
            <a:extLst>
              <a:ext uri="{FF2B5EF4-FFF2-40B4-BE49-F238E27FC236}">
                <a16:creationId xmlns:a16="http://schemas.microsoft.com/office/drawing/2014/main" id="{D4C3F840-A666-4D4F-B080-E849549C179C}"/>
              </a:ext>
            </a:extLst>
          </p:cNvPr>
          <p:cNvSpPr>
            <a:spLocks noGrp="1"/>
          </p:cNvSpPr>
          <p:nvPr>
            <p:ph type="body" sz="quarter" idx="24" hasCustomPrompt="1"/>
          </p:nvPr>
        </p:nvSpPr>
        <p:spPr bwMode="gray">
          <a:xfrm>
            <a:off x="8323539" y="2760959"/>
            <a:ext cx="3562100" cy="801691"/>
          </a:xfrm>
        </p:spPr>
        <p:txBody>
          <a:bodyPr/>
          <a:lstStyle>
            <a:lvl1pPr>
              <a:lnSpc>
                <a:spcPct val="100000"/>
              </a:lnSpc>
              <a:spcBef>
                <a:spcPts val="0"/>
              </a:spcBef>
              <a:defRPr sz="1600"/>
            </a:lvl1pPr>
          </a:lstStyle>
          <a:p>
            <a:r>
              <a:rPr lang="fr-FR" dirty="0"/>
              <a:t>nombre.apellidos@giz.de</a:t>
            </a:r>
          </a:p>
          <a:p>
            <a:r>
              <a:rPr lang="fr-FR" dirty="0"/>
              <a:t>T +49 (0) x xx </a:t>
            </a:r>
            <a:r>
              <a:rPr lang="fr-FR" dirty="0" err="1"/>
              <a:t>xx</a:t>
            </a:r>
            <a:r>
              <a:rPr lang="fr-FR" dirty="0"/>
              <a:t> </a:t>
            </a:r>
            <a:r>
              <a:rPr lang="fr-FR" dirty="0" err="1"/>
              <a:t>xx</a:t>
            </a:r>
            <a:r>
              <a:rPr lang="fr-FR" dirty="0"/>
              <a:t> </a:t>
            </a:r>
          </a:p>
          <a:p>
            <a:r>
              <a:rPr lang="fr-FR" dirty="0"/>
              <a:t>F +49 (0) x xx </a:t>
            </a:r>
            <a:r>
              <a:rPr lang="fr-FR" dirty="0" err="1"/>
              <a:t>xx</a:t>
            </a:r>
            <a:r>
              <a:rPr lang="fr-FR" dirty="0"/>
              <a:t> </a:t>
            </a:r>
            <a:r>
              <a:rPr lang="fr-FR" dirty="0" err="1"/>
              <a:t>xx</a:t>
            </a:r>
            <a:endParaRPr lang="fr-FR" dirty="0"/>
          </a:p>
        </p:txBody>
      </p:sp>
      <p:sp>
        <p:nvSpPr>
          <p:cNvPr id="54" name="Textplatzhalter 29">
            <a:extLst>
              <a:ext uri="{FF2B5EF4-FFF2-40B4-BE49-F238E27FC236}">
                <a16:creationId xmlns:a16="http://schemas.microsoft.com/office/drawing/2014/main" id="{1183BB15-4C0C-49C5-B0B2-4418E3FD55EC}"/>
              </a:ext>
            </a:extLst>
          </p:cNvPr>
          <p:cNvSpPr>
            <a:spLocks noGrp="1"/>
          </p:cNvSpPr>
          <p:nvPr>
            <p:ph type="body" sz="quarter" idx="25" hasCustomPrompt="1"/>
          </p:nvPr>
        </p:nvSpPr>
        <p:spPr bwMode="gray">
          <a:xfrm>
            <a:off x="8323539" y="1857148"/>
            <a:ext cx="3562100" cy="235035"/>
          </a:xfrm>
        </p:spPr>
        <p:txBody>
          <a:bodyPr/>
          <a:lstStyle>
            <a:lvl1pPr>
              <a:defRPr sz="1600" b="1"/>
            </a:lvl1pPr>
          </a:lstStyle>
          <a:p>
            <a:r>
              <a:rPr lang="de-DE" dirty="0" err="1"/>
              <a:t>Nombre</a:t>
            </a:r>
            <a:r>
              <a:rPr lang="de-DE" dirty="0"/>
              <a:t> y </a:t>
            </a:r>
            <a:r>
              <a:rPr lang="de-DE" dirty="0" err="1"/>
              <a:t>apellido</a:t>
            </a:r>
            <a:r>
              <a:rPr lang="de-DE" dirty="0"/>
              <a:t>(s)</a:t>
            </a:r>
            <a:endParaRPr lang="en-GB" dirty="0"/>
          </a:p>
        </p:txBody>
      </p:sp>
      <p:sp>
        <p:nvSpPr>
          <p:cNvPr id="55" name="Textplatzhalter 30">
            <a:extLst>
              <a:ext uri="{FF2B5EF4-FFF2-40B4-BE49-F238E27FC236}">
                <a16:creationId xmlns:a16="http://schemas.microsoft.com/office/drawing/2014/main" id="{0C6CA511-61C0-47B0-A071-DE194172414D}"/>
              </a:ext>
            </a:extLst>
          </p:cNvPr>
          <p:cNvSpPr>
            <a:spLocks noGrp="1"/>
          </p:cNvSpPr>
          <p:nvPr>
            <p:ph type="body" sz="quarter" idx="26" hasCustomPrompt="1"/>
          </p:nvPr>
        </p:nvSpPr>
        <p:spPr bwMode="gray">
          <a:xfrm>
            <a:off x="8323539" y="2181304"/>
            <a:ext cx="3562100" cy="235035"/>
          </a:xfrm>
        </p:spPr>
        <p:txBody>
          <a:bodyPr/>
          <a:lstStyle>
            <a:lvl1pPr>
              <a:defRPr sz="1600"/>
            </a:lvl1pPr>
          </a:lstStyle>
          <a:p>
            <a:r>
              <a:rPr lang="de-DE" dirty="0" err="1"/>
              <a:t>Función</a:t>
            </a:r>
            <a:r>
              <a:rPr lang="de-DE" dirty="0"/>
              <a:t>, </a:t>
            </a:r>
            <a:r>
              <a:rPr lang="de-DE" dirty="0" err="1"/>
              <a:t>lugar</a:t>
            </a:r>
            <a:endParaRPr lang="de-DE" dirty="0"/>
          </a:p>
        </p:txBody>
      </p:sp>
      <p:sp>
        <p:nvSpPr>
          <p:cNvPr id="56" name="Bildplatzhalter 6">
            <a:extLst>
              <a:ext uri="{FF2B5EF4-FFF2-40B4-BE49-F238E27FC236}">
                <a16:creationId xmlns:a16="http://schemas.microsoft.com/office/drawing/2014/main" id="{B0EA41BA-7C5A-4545-A1DA-71964B045D1C}"/>
              </a:ext>
            </a:extLst>
          </p:cNvPr>
          <p:cNvSpPr>
            <a:spLocks noGrp="1"/>
          </p:cNvSpPr>
          <p:nvPr>
            <p:ph type="pic" sz="quarter" idx="27" hasCustomPrompt="1"/>
          </p:nvPr>
        </p:nvSpPr>
        <p:spPr bwMode="gray">
          <a:xfrm>
            <a:off x="6311214" y="1857152"/>
            <a:ext cx="1789353" cy="207555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58" name="Titel 1">
            <a:extLst>
              <a:ext uri="{FF2B5EF4-FFF2-40B4-BE49-F238E27FC236}">
                <a16:creationId xmlns:a16="http://schemas.microsoft.com/office/drawing/2014/main" id="{2DD72F4F-E3F2-49DC-BBAE-681D615ED495}"/>
              </a:ext>
            </a:extLst>
          </p:cNvPr>
          <p:cNvSpPr>
            <a:spLocks noGrp="1"/>
          </p:cNvSpPr>
          <p:nvPr>
            <p:ph type="title" hasCustomPrompt="1"/>
          </p:nvPr>
        </p:nvSpPr>
        <p:spPr bwMode="gray">
          <a:xfrm>
            <a:off x="599756" y="320283"/>
            <a:ext cx="11285881" cy="720725"/>
          </a:xfrm>
        </p:spPr>
        <p:txBody>
          <a:bodyPr/>
          <a:lstStyle>
            <a:lvl1pPr>
              <a:defRPr/>
            </a:lvl1pPr>
          </a:lstStyle>
          <a:p>
            <a:r>
              <a:rPr lang="es-ES" dirty="0"/>
              <a:t>Añadir título haciendo clic</a:t>
            </a:r>
          </a:p>
        </p:txBody>
      </p:sp>
      <p:sp>
        <p:nvSpPr>
          <p:cNvPr id="2" name="Datumsplatzhalter 1">
            <a:extLst>
              <a:ext uri="{FF2B5EF4-FFF2-40B4-BE49-F238E27FC236}">
                <a16:creationId xmlns:a16="http://schemas.microsoft.com/office/drawing/2014/main" id="{41E483CD-F19D-41A3-BDCA-6CBC957D249B}"/>
              </a:ext>
            </a:extLst>
          </p:cNvPr>
          <p:cNvSpPr>
            <a:spLocks noGrp="1"/>
          </p:cNvSpPr>
          <p:nvPr>
            <p:ph type="dt" sz="half" idx="28"/>
          </p:nvPr>
        </p:nvSpPr>
        <p:spPr/>
        <p:txBody>
          <a:bodyPr/>
          <a:lstStyle/>
          <a:p>
            <a:endParaRPr lang="es-ES" dirty="0"/>
          </a:p>
        </p:txBody>
      </p:sp>
      <p:sp>
        <p:nvSpPr>
          <p:cNvPr id="3" name="Fußzeilenplatzhalter 2">
            <a:extLst>
              <a:ext uri="{FF2B5EF4-FFF2-40B4-BE49-F238E27FC236}">
                <a16:creationId xmlns:a16="http://schemas.microsoft.com/office/drawing/2014/main" id="{BB06DC9B-073A-4FF3-9BA2-1E75789AF6F5}"/>
              </a:ext>
            </a:extLst>
          </p:cNvPr>
          <p:cNvSpPr>
            <a:spLocks noGrp="1"/>
          </p:cNvSpPr>
          <p:nvPr>
            <p:ph type="ftr" sz="quarter" idx="29"/>
          </p:nvPr>
        </p:nvSpPr>
        <p:spPr/>
        <p:txBody>
          <a:bodyPr/>
          <a:lstStyle/>
          <a:p>
            <a:r>
              <a:rPr lang="es-ES"/>
              <a:t>ADAPTUR</a:t>
            </a:r>
            <a:endParaRPr lang="es-ES" dirty="0"/>
          </a:p>
        </p:txBody>
      </p:sp>
      <p:sp>
        <p:nvSpPr>
          <p:cNvPr id="4" name="Foliennummernplatzhalter 3">
            <a:extLst>
              <a:ext uri="{FF2B5EF4-FFF2-40B4-BE49-F238E27FC236}">
                <a16:creationId xmlns:a16="http://schemas.microsoft.com/office/drawing/2014/main" id="{AD5C1195-3510-4D99-97F7-C8AE84ACDFFE}"/>
              </a:ext>
            </a:extLst>
          </p:cNvPr>
          <p:cNvSpPr>
            <a:spLocks noGrp="1"/>
          </p:cNvSpPr>
          <p:nvPr>
            <p:ph type="sldNum" sz="quarter" idx="30"/>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3509051572"/>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acto 3">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164183"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77803"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1800"/>
          </a:p>
        </p:txBody>
      </p:sp>
      <p:sp>
        <p:nvSpPr>
          <p:cNvPr id="16" name="Titel 1">
            <a:extLst>
              <a:ext uri="{FF2B5EF4-FFF2-40B4-BE49-F238E27FC236}">
                <a16:creationId xmlns:a16="http://schemas.microsoft.com/office/drawing/2014/main" id="{3B6C23A5-1B72-42F2-B92F-DC68B632F6B0}"/>
              </a:ext>
            </a:extLst>
          </p:cNvPr>
          <p:cNvSpPr>
            <a:spLocks noGrp="1"/>
          </p:cNvSpPr>
          <p:nvPr>
            <p:ph type="title" hasCustomPrompt="1"/>
          </p:nvPr>
        </p:nvSpPr>
        <p:spPr bwMode="gray">
          <a:xfrm>
            <a:off x="599757" y="320283"/>
            <a:ext cx="11414444" cy="720725"/>
          </a:xfrm>
        </p:spPr>
        <p:txBody>
          <a:bodyPr/>
          <a:lstStyle>
            <a:lvl1pPr>
              <a:defRPr/>
            </a:lvl1pPr>
          </a:lstStyle>
          <a:p>
            <a:r>
              <a:rPr lang="es-ES" dirty="0"/>
              <a:t>Añadir título haciendo clic</a:t>
            </a:r>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599758" y="3965951"/>
            <a:ext cx="3477993" cy="720149"/>
          </a:xfrm>
        </p:spPr>
        <p:txBody>
          <a:bodyPr/>
          <a:lstStyle>
            <a:lvl1pPr>
              <a:lnSpc>
                <a:spcPct val="100000"/>
              </a:lnSpc>
              <a:spcBef>
                <a:spcPts val="0"/>
              </a:spcBef>
              <a:defRPr sz="1333"/>
            </a:lvl1pPr>
          </a:lstStyle>
          <a:p>
            <a:r>
              <a:rPr lang="fr-FR" dirty="0"/>
              <a:t>nombre.apellidos@giz.de</a:t>
            </a:r>
          </a:p>
          <a:p>
            <a:r>
              <a:rPr lang="fr-FR" dirty="0"/>
              <a:t>T +49 (0) x xx </a:t>
            </a:r>
            <a:r>
              <a:rPr lang="fr-FR" dirty="0" err="1"/>
              <a:t>xx</a:t>
            </a:r>
            <a:r>
              <a:rPr lang="fr-FR" dirty="0"/>
              <a:t> </a:t>
            </a:r>
            <a:r>
              <a:rPr lang="fr-FR" dirty="0" err="1"/>
              <a:t>xx</a:t>
            </a:r>
            <a:r>
              <a:rPr lang="fr-FR" dirty="0"/>
              <a:t> </a:t>
            </a:r>
          </a:p>
          <a:p>
            <a:r>
              <a:rPr lang="fr-FR" dirty="0"/>
              <a:t>F +49 (0) x xx </a:t>
            </a:r>
            <a:r>
              <a:rPr lang="fr-FR" dirty="0" err="1"/>
              <a:t>xx</a:t>
            </a:r>
            <a:r>
              <a:rPr lang="fr-FR" dirty="0"/>
              <a:t> </a:t>
            </a:r>
            <a:r>
              <a:rPr lang="fr-FR" dirty="0" err="1"/>
              <a:t>xx</a:t>
            </a:r>
            <a:endParaRPr lang="fr-FR" dirty="0"/>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hasCustomPrompt="1"/>
          </p:nvPr>
        </p:nvSpPr>
        <p:spPr bwMode="gray">
          <a:xfrm>
            <a:off x="599758" y="3345197"/>
            <a:ext cx="3477993" cy="235035"/>
          </a:xfrm>
        </p:spPr>
        <p:txBody>
          <a:bodyPr/>
          <a:lstStyle>
            <a:lvl1pPr>
              <a:defRPr sz="1333" b="1"/>
            </a:lvl1pPr>
          </a:lstStyle>
          <a:p>
            <a:r>
              <a:rPr lang="de-DE" dirty="0" err="1"/>
              <a:t>Nombre</a:t>
            </a:r>
            <a:r>
              <a:rPr lang="de-DE" dirty="0"/>
              <a:t> y </a:t>
            </a:r>
            <a:r>
              <a:rPr lang="de-DE" dirty="0" err="1"/>
              <a:t>apellido</a:t>
            </a:r>
            <a:r>
              <a:rPr lang="de-DE" dirty="0"/>
              <a:t>(s)</a:t>
            </a:r>
            <a:endParaRPr lang="en-GB" dirty="0"/>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599758" y="3581825"/>
            <a:ext cx="3477993" cy="235035"/>
          </a:xfrm>
        </p:spPr>
        <p:txBody>
          <a:bodyPr/>
          <a:lstStyle>
            <a:lvl1pPr>
              <a:defRPr sz="1333"/>
            </a:lvl1pPr>
          </a:lstStyle>
          <a:p>
            <a:r>
              <a:rPr lang="de-DE" dirty="0" err="1"/>
              <a:t>Función</a:t>
            </a:r>
            <a:r>
              <a:rPr lang="de-DE" dirty="0"/>
              <a:t>, </a:t>
            </a:r>
            <a:r>
              <a:rPr lang="de-DE" dirty="0" err="1"/>
              <a:t>lugar</a:t>
            </a:r>
            <a:endParaRPr lang="de-DE" dirty="0"/>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hasCustomPrompt="1"/>
          </p:nvPr>
        </p:nvSpPr>
        <p:spPr bwMode="gray">
          <a:xfrm>
            <a:off x="599759" y="1569543"/>
            <a:ext cx="1355440" cy="1572237"/>
          </a:xfrm>
          <a:solidFill>
            <a:schemeClr val="bg2"/>
          </a:solidFill>
        </p:spPr>
        <p:txBody>
          <a:bodyPr vert="horz" lIns="36000" tIns="864000" rIns="36000" bIns="36000" rtlCol="0">
            <a:noAutofit/>
          </a:bodyPr>
          <a:lstStyle>
            <a:lvl1pPr algn="ctr">
              <a:defRPr lang="en-GB" sz="800" dirty="0">
                <a:solidFill>
                  <a:schemeClr val="tx2"/>
                </a:solidFill>
              </a:defRPr>
            </a:lvl1pPr>
          </a:lstStyle>
          <a:p>
            <a:pPr lvl="0" algn="ctr"/>
            <a:r>
              <a:rPr lang="es-ES"/>
              <a:t>Imagen</a:t>
            </a:r>
            <a:endParaRPr lang="es-ES" dirty="0"/>
          </a:p>
        </p:txBody>
      </p:sp>
      <p:sp>
        <p:nvSpPr>
          <p:cNvPr id="23" name="Textplatzhalter 16">
            <a:extLst>
              <a:ext uri="{FF2B5EF4-FFF2-40B4-BE49-F238E27FC236}">
                <a16:creationId xmlns:a16="http://schemas.microsoft.com/office/drawing/2014/main" id="{A3959264-4C48-474A-BB44-B8C103D1F20F}"/>
              </a:ext>
            </a:extLst>
          </p:cNvPr>
          <p:cNvSpPr>
            <a:spLocks noGrp="1"/>
          </p:cNvSpPr>
          <p:nvPr>
            <p:ph type="body" sz="quarter" idx="24" hasCustomPrompt="1"/>
          </p:nvPr>
        </p:nvSpPr>
        <p:spPr bwMode="gray">
          <a:xfrm>
            <a:off x="4464612" y="3965951"/>
            <a:ext cx="3477993" cy="720149"/>
          </a:xfrm>
        </p:spPr>
        <p:txBody>
          <a:bodyPr/>
          <a:lstStyle>
            <a:lvl1pPr>
              <a:lnSpc>
                <a:spcPct val="100000"/>
              </a:lnSpc>
              <a:spcBef>
                <a:spcPts val="0"/>
              </a:spcBef>
              <a:defRPr sz="1333"/>
            </a:lvl1pPr>
          </a:lstStyle>
          <a:p>
            <a:r>
              <a:rPr lang="fr-FR" dirty="0"/>
              <a:t>nombre.apellidos@giz.de</a:t>
            </a:r>
          </a:p>
          <a:p>
            <a:r>
              <a:rPr lang="fr-FR" dirty="0"/>
              <a:t>T +49 (0) x xx </a:t>
            </a:r>
            <a:r>
              <a:rPr lang="fr-FR" dirty="0" err="1"/>
              <a:t>xx</a:t>
            </a:r>
            <a:r>
              <a:rPr lang="fr-FR" dirty="0"/>
              <a:t> </a:t>
            </a:r>
            <a:r>
              <a:rPr lang="fr-FR" dirty="0" err="1"/>
              <a:t>xx</a:t>
            </a:r>
            <a:r>
              <a:rPr lang="fr-FR" dirty="0"/>
              <a:t> </a:t>
            </a:r>
          </a:p>
          <a:p>
            <a:r>
              <a:rPr lang="fr-FR" dirty="0"/>
              <a:t>F +49 (0) x xx </a:t>
            </a:r>
            <a:r>
              <a:rPr lang="fr-FR" dirty="0" err="1"/>
              <a:t>xx</a:t>
            </a:r>
            <a:r>
              <a:rPr lang="fr-FR" dirty="0"/>
              <a:t> </a:t>
            </a:r>
            <a:r>
              <a:rPr lang="fr-FR" dirty="0" err="1"/>
              <a:t>xx</a:t>
            </a:r>
            <a:endParaRPr lang="fr-FR" dirty="0"/>
          </a:p>
        </p:txBody>
      </p:sp>
      <p:sp>
        <p:nvSpPr>
          <p:cNvPr id="24" name="Textplatzhalter 29">
            <a:extLst>
              <a:ext uri="{FF2B5EF4-FFF2-40B4-BE49-F238E27FC236}">
                <a16:creationId xmlns:a16="http://schemas.microsoft.com/office/drawing/2014/main" id="{37C5BE72-A50D-4E1F-A698-7239B19ED5FF}"/>
              </a:ext>
            </a:extLst>
          </p:cNvPr>
          <p:cNvSpPr>
            <a:spLocks noGrp="1"/>
          </p:cNvSpPr>
          <p:nvPr>
            <p:ph type="body" sz="quarter" idx="25" hasCustomPrompt="1"/>
          </p:nvPr>
        </p:nvSpPr>
        <p:spPr bwMode="gray">
          <a:xfrm>
            <a:off x="4464612" y="3345197"/>
            <a:ext cx="3477993" cy="235035"/>
          </a:xfrm>
        </p:spPr>
        <p:txBody>
          <a:bodyPr/>
          <a:lstStyle>
            <a:lvl1pPr>
              <a:defRPr sz="1333" b="1"/>
            </a:lvl1pPr>
          </a:lstStyle>
          <a:p>
            <a:r>
              <a:rPr lang="de-DE" dirty="0" err="1"/>
              <a:t>Nombre</a:t>
            </a:r>
            <a:r>
              <a:rPr lang="de-DE" dirty="0"/>
              <a:t> y </a:t>
            </a:r>
            <a:r>
              <a:rPr lang="de-DE" dirty="0" err="1"/>
              <a:t>apellido</a:t>
            </a:r>
            <a:r>
              <a:rPr lang="de-DE" dirty="0"/>
              <a:t>(s)</a:t>
            </a:r>
            <a:endParaRPr lang="en-GB" dirty="0"/>
          </a:p>
        </p:txBody>
      </p:sp>
      <p:sp>
        <p:nvSpPr>
          <p:cNvPr id="25" name="Textplatzhalter 30">
            <a:extLst>
              <a:ext uri="{FF2B5EF4-FFF2-40B4-BE49-F238E27FC236}">
                <a16:creationId xmlns:a16="http://schemas.microsoft.com/office/drawing/2014/main" id="{BBC5F177-59CC-4E2C-8920-EF6014FA21D0}"/>
              </a:ext>
            </a:extLst>
          </p:cNvPr>
          <p:cNvSpPr>
            <a:spLocks noGrp="1"/>
          </p:cNvSpPr>
          <p:nvPr>
            <p:ph type="body" sz="quarter" idx="26" hasCustomPrompt="1"/>
          </p:nvPr>
        </p:nvSpPr>
        <p:spPr bwMode="gray">
          <a:xfrm>
            <a:off x="4464612" y="3581825"/>
            <a:ext cx="3477993" cy="235035"/>
          </a:xfrm>
        </p:spPr>
        <p:txBody>
          <a:bodyPr/>
          <a:lstStyle>
            <a:lvl1pPr>
              <a:defRPr sz="1333"/>
            </a:lvl1pPr>
          </a:lstStyle>
          <a:p>
            <a:r>
              <a:rPr lang="de-DE" dirty="0" err="1"/>
              <a:t>Función</a:t>
            </a:r>
            <a:r>
              <a:rPr lang="de-DE" dirty="0"/>
              <a:t>, </a:t>
            </a:r>
            <a:r>
              <a:rPr lang="de-DE" dirty="0" err="1"/>
              <a:t>lugar</a:t>
            </a:r>
            <a:endParaRPr lang="de-DE" dirty="0"/>
          </a:p>
        </p:txBody>
      </p:sp>
      <p:sp>
        <p:nvSpPr>
          <p:cNvPr id="36" name="Bildplatzhalter 6">
            <a:extLst>
              <a:ext uri="{FF2B5EF4-FFF2-40B4-BE49-F238E27FC236}">
                <a16:creationId xmlns:a16="http://schemas.microsoft.com/office/drawing/2014/main" id="{BB2B85DB-7C09-47DD-8B78-3BE26DF17326}"/>
              </a:ext>
            </a:extLst>
          </p:cNvPr>
          <p:cNvSpPr>
            <a:spLocks noGrp="1"/>
          </p:cNvSpPr>
          <p:nvPr>
            <p:ph type="pic" sz="quarter" idx="27" hasCustomPrompt="1"/>
          </p:nvPr>
        </p:nvSpPr>
        <p:spPr bwMode="gray">
          <a:xfrm>
            <a:off x="4464612" y="1569543"/>
            <a:ext cx="1355440" cy="1572237"/>
          </a:xfrm>
          <a:solidFill>
            <a:schemeClr val="bg2"/>
          </a:solidFill>
        </p:spPr>
        <p:txBody>
          <a:bodyPr vert="horz" lIns="36000" tIns="864000" rIns="36000" bIns="36000" rtlCol="0">
            <a:noAutofit/>
          </a:bodyPr>
          <a:lstStyle>
            <a:lvl1pPr marL="0" marR="0" indent="0" algn="ctr" defTabSz="914377" rtl="0" eaLnBrk="1" fontAlgn="auto" latinLnBrk="0" hangingPunct="1">
              <a:lnSpc>
                <a:spcPct val="90000"/>
              </a:lnSpc>
              <a:spcBef>
                <a:spcPts val="800"/>
              </a:spcBef>
              <a:spcAft>
                <a:spcPts val="0"/>
              </a:spcAft>
              <a:buClrTx/>
              <a:buSzTx/>
              <a:buFont typeface="Arial" panose="020B0604020202020204" pitchFamily="34" charset="0"/>
              <a:buNone/>
              <a:tabLst/>
              <a:defRPr lang="en-GB" sz="800" dirty="0">
                <a:solidFill>
                  <a:schemeClr val="tx2"/>
                </a:solidFill>
              </a:defRPr>
            </a:lvl1pPr>
          </a:lstStyle>
          <a:p>
            <a:pPr lvl="0" algn="ctr"/>
            <a:r>
              <a:rPr lang="es-ES"/>
              <a:t>Imagen</a:t>
            </a:r>
            <a:endParaRPr lang="es-ES" dirty="0"/>
          </a:p>
        </p:txBody>
      </p:sp>
      <p:sp>
        <p:nvSpPr>
          <p:cNvPr id="37" name="Textplatzhalter 16">
            <a:extLst>
              <a:ext uri="{FF2B5EF4-FFF2-40B4-BE49-F238E27FC236}">
                <a16:creationId xmlns:a16="http://schemas.microsoft.com/office/drawing/2014/main" id="{C376165A-CE76-4372-91C7-F6C54DEAFEF0}"/>
              </a:ext>
            </a:extLst>
          </p:cNvPr>
          <p:cNvSpPr>
            <a:spLocks noGrp="1"/>
          </p:cNvSpPr>
          <p:nvPr>
            <p:ph type="body" sz="quarter" idx="28" hasCustomPrompt="1"/>
          </p:nvPr>
        </p:nvSpPr>
        <p:spPr bwMode="gray">
          <a:xfrm>
            <a:off x="8329466" y="3965951"/>
            <a:ext cx="3477993" cy="720149"/>
          </a:xfrm>
        </p:spPr>
        <p:txBody>
          <a:bodyPr/>
          <a:lstStyle>
            <a:lvl1pPr>
              <a:lnSpc>
                <a:spcPct val="100000"/>
              </a:lnSpc>
              <a:spcBef>
                <a:spcPts val="0"/>
              </a:spcBef>
              <a:defRPr sz="1333"/>
            </a:lvl1pPr>
          </a:lstStyle>
          <a:p>
            <a:r>
              <a:rPr lang="fr-FR" dirty="0"/>
              <a:t>nombre.apellidos@giz.de</a:t>
            </a:r>
          </a:p>
          <a:p>
            <a:r>
              <a:rPr lang="fr-FR" dirty="0"/>
              <a:t>T +49 (0) x xx </a:t>
            </a:r>
            <a:r>
              <a:rPr lang="fr-FR" dirty="0" err="1"/>
              <a:t>xx</a:t>
            </a:r>
            <a:r>
              <a:rPr lang="fr-FR" dirty="0"/>
              <a:t> </a:t>
            </a:r>
            <a:r>
              <a:rPr lang="fr-FR" dirty="0" err="1"/>
              <a:t>xx</a:t>
            </a:r>
            <a:r>
              <a:rPr lang="fr-FR" dirty="0"/>
              <a:t> </a:t>
            </a:r>
          </a:p>
          <a:p>
            <a:r>
              <a:rPr lang="fr-FR" dirty="0"/>
              <a:t>F +49 (0) x xx </a:t>
            </a:r>
            <a:r>
              <a:rPr lang="fr-FR" dirty="0" err="1"/>
              <a:t>xx</a:t>
            </a:r>
            <a:r>
              <a:rPr lang="fr-FR" dirty="0"/>
              <a:t> </a:t>
            </a:r>
            <a:r>
              <a:rPr lang="fr-FR" dirty="0" err="1"/>
              <a:t>xx</a:t>
            </a:r>
            <a:endParaRPr lang="fr-FR" dirty="0"/>
          </a:p>
        </p:txBody>
      </p:sp>
      <p:sp>
        <p:nvSpPr>
          <p:cNvPr id="38" name="Textplatzhalter 29">
            <a:extLst>
              <a:ext uri="{FF2B5EF4-FFF2-40B4-BE49-F238E27FC236}">
                <a16:creationId xmlns:a16="http://schemas.microsoft.com/office/drawing/2014/main" id="{12DC0B08-9C2F-4A20-8D25-AB673DE13DB5}"/>
              </a:ext>
            </a:extLst>
          </p:cNvPr>
          <p:cNvSpPr>
            <a:spLocks noGrp="1"/>
          </p:cNvSpPr>
          <p:nvPr>
            <p:ph type="body" sz="quarter" idx="29" hasCustomPrompt="1"/>
          </p:nvPr>
        </p:nvSpPr>
        <p:spPr bwMode="gray">
          <a:xfrm>
            <a:off x="8329466" y="3345197"/>
            <a:ext cx="3477993" cy="235035"/>
          </a:xfrm>
        </p:spPr>
        <p:txBody>
          <a:bodyPr/>
          <a:lstStyle>
            <a:lvl1pPr>
              <a:defRPr sz="1333" b="1"/>
            </a:lvl1pPr>
          </a:lstStyle>
          <a:p>
            <a:r>
              <a:rPr lang="de-DE" dirty="0" err="1"/>
              <a:t>Nombre</a:t>
            </a:r>
            <a:r>
              <a:rPr lang="de-DE" dirty="0"/>
              <a:t> y </a:t>
            </a:r>
            <a:r>
              <a:rPr lang="de-DE" dirty="0" err="1"/>
              <a:t>apellido</a:t>
            </a:r>
            <a:r>
              <a:rPr lang="de-DE" dirty="0"/>
              <a:t>(s)</a:t>
            </a:r>
            <a:endParaRPr lang="en-GB" dirty="0"/>
          </a:p>
        </p:txBody>
      </p:sp>
      <p:sp>
        <p:nvSpPr>
          <p:cNvPr id="39" name="Textplatzhalter 30">
            <a:extLst>
              <a:ext uri="{FF2B5EF4-FFF2-40B4-BE49-F238E27FC236}">
                <a16:creationId xmlns:a16="http://schemas.microsoft.com/office/drawing/2014/main" id="{7DB1B252-5879-4206-BDF8-0A22178C0420}"/>
              </a:ext>
            </a:extLst>
          </p:cNvPr>
          <p:cNvSpPr>
            <a:spLocks noGrp="1"/>
          </p:cNvSpPr>
          <p:nvPr>
            <p:ph type="body" sz="quarter" idx="30" hasCustomPrompt="1"/>
          </p:nvPr>
        </p:nvSpPr>
        <p:spPr bwMode="gray">
          <a:xfrm>
            <a:off x="8329466" y="3581825"/>
            <a:ext cx="3477993" cy="235035"/>
          </a:xfrm>
        </p:spPr>
        <p:txBody>
          <a:bodyPr/>
          <a:lstStyle>
            <a:lvl1pPr>
              <a:defRPr sz="1333"/>
            </a:lvl1pPr>
          </a:lstStyle>
          <a:p>
            <a:r>
              <a:rPr lang="de-DE" dirty="0" err="1"/>
              <a:t>Función</a:t>
            </a:r>
            <a:r>
              <a:rPr lang="de-DE" dirty="0"/>
              <a:t>, </a:t>
            </a:r>
            <a:r>
              <a:rPr lang="de-DE" dirty="0" err="1"/>
              <a:t>lugar</a:t>
            </a:r>
            <a:endParaRPr lang="de-DE" dirty="0"/>
          </a:p>
        </p:txBody>
      </p:sp>
      <p:sp>
        <p:nvSpPr>
          <p:cNvPr id="40" name="Bildplatzhalter 6">
            <a:extLst>
              <a:ext uri="{FF2B5EF4-FFF2-40B4-BE49-F238E27FC236}">
                <a16:creationId xmlns:a16="http://schemas.microsoft.com/office/drawing/2014/main" id="{DD64FA03-A54F-412F-96FC-EE4E88E5DD5F}"/>
              </a:ext>
            </a:extLst>
          </p:cNvPr>
          <p:cNvSpPr>
            <a:spLocks noGrp="1"/>
          </p:cNvSpPr>
          <p:nvPr>
            <p:ph type="pic" sz="quarter" idx="31" hasCustomPrompt="1"/>
          </p:nvPr>
        </p:nvSpPr>
        <p:spPr bwMode="gray">
          <a:xfrm>
            <a:off x="8329468" y="1569543"/>
            <a:ext cx="1355440" cy="1572237"/>
          </a:xfrm>
          <a:solidFill>
            <a:schemeClr val="bg2"/>
          </a:solidFill>
        </p:spPr>
        <p:txBody>
          <a:bodyPr vert="horz" lIns="36000" tIns="864000" rIns="36000" bIns="36000" rtlCol="0">
            <a:noAutofit/>
          </a:bodyPr>
          <a:lstStyle>
            <a:lvl1pPr algn="ctr">
              <a:defRPr lang="en-GB" sz="800" dirty="0">
                <a:solidFill>
                  <a:schemeClr val="tx2"/>
                </a:solidFill>
              </a:defRPr>
            </a:lvl1pPr>
          </a:lstStyle>
          <a:p>
            <a:pPr lvl="0" algn="ctr"/>
            <a:r>
              <a:rPr lang="es-ES"/>
              <a:t>Imagen</a:t>
            </a:r>
            <a:endParaRPr lang="es-ES" dirty="0"/>
          </a:p>
        </p:txBody>
      </p:sp>
      <p:sp>
        <p:nvSpPr>
          <p:cNvPr id="42" name="TextBox 7">
            <a:extLst>
              <a:ext uri="{FF2B5EF4-FFF2-40B4-BE49-F238E27FC236}">
                <a16:creationId xmlns:a16="http://schemas.microsoft.com/office/drawing/2014/main" id="{0ACBC6BD-AF1C-4AC3-B989-7C0851FD4A36}"/>
              </a:ext>
            </a:extLst>
          </p:cNvPr>
          <p:cNvSpPr txBox="1"/>
          <p:nvPr userDrawn="1"/>
        </p:nvSpPr>
        <p:spPr bwMode="gray">
          <a:xfrm>
            <a:off x="1046185" y="5403599"/>
            <a:ext cx="1048877" cy="297454"/>
          </a:xfrm>
          <a:prstGeom prst="rect">
            <a:avLst/>
          </a:prstGeom>
          <a:noFill/>
        </p:spPr>
        <p:txBody>
          <a:bodyPr wrap="none" rtlCol="0">
            <a:spAutoFit/>
          </a:bodyPr>
          <a:lstStyle/>
          <a:p>
            <a:pPr>
              <a:spcBef>
                <a:spcPts val="3200"/>
              </a:spcBef>
              <a:buClr>
                <a:srgbClr val="C00000"/>
              </a:buClr>
            </a:pPr>
            <a:r>
              <a:rPr lang="es-ES" sz="1333">
                <a:solidFill>
                  <a:schemeClr val="tx1">
                    <a:lumMod val="75000"/>
                    <a:lumOff val="25000"/>
                  </a:schemeClr>
                </a:solidFill>
              </a:rPr>
              <a:t>www.giz.de</a:t>
            </a:r>
            <a:endParaRPr lang="es-ES" sz="1333" dirty="0">
              <a:solidFill>
                <a:schemeClr val="tx1">
                  <a:lumMod val="75000"/>
                  <a:lumOff val="25000"/>
                </a:schemeClr>
              </a:solidFill>
            </a:endParaRPr>
          </a:p>
        </p:txBody>
      </p:sp>
      <p:pic>
        <p:nvPicPr>
          <p:cNvPr id="43" name="Grafik 42" descr="Ein Bild, das Axt, Werkzeug enthält.&#10;&#10;Mit sehr hoher Zuverlässigkeit generierte Beschreibung">
            <a:extLst>
              <a:ext uri="{FF2B5EF4-FFF2-40B4-BE49-F238E27FC236}">
                <a16:creationId xmlns:a16="http://schemas.microsoft.com/office/drawing/2014/main" id="{1409F6AC-26EC-4924-85C7-7C52829EA0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3031312" y="5442594"/>
            <a:ext cx="387637" cy="315277"/>
          </a:xfrm>
          <a:prstGeom prst="rect">
            <a:avLst/>
          </a:prstGeom>
        </p:spPr>
      </p:pic>
      <p:pic>
        <p:nvPicPr>
          <p:cNvPr id="44" name="Grafik 43">
            <a:extLst>
              <a:ext uri="{FF2B5EF4-FFF2-40B4-BE49-F238E27FC236}">
                <a16:creationId xmlns:a16="http://schemas.microsoft.com/office/drawing/2014/main" id="{95D9641D-18D8-4757-B59C-824BED8ECD9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6614905" y="5408250"/>
            <a:ext cx="312688" cy="312685"/>
          </a:xfrm>
          <a:prstGeom prst="rect">
            <a:avLst/>
          </a:prstGeom>
        </p:spPr>
      </p:pic>
      <p:grpSp>
        <p:nvGrpSpPr>
          <p:cNvPr id="45" name="Gruppieren 44">
            <a:extLst>
              <a:ext uri="{FF2B5EF4-FFF2-40B4-BE49-F238E27FC236}">
                <a16:creationId xmlns:a16="http://schemas.microsoft.com/office/drawing/2014/main" id="{5C7EA8DE-E5C0-4542-A14B-2F893BDFC8D1}"/>
              </a:ext>
            </a:extLst>
          </p:cNvPr>
          <p:cNvGrpSpPr/>
          <p:nvPr userDrawn="1"/>
        </p:nvGrpSpPr>
        <p:grpSpPr bwMode="gray">
          <a:xfrm>
            <a:off x="592658" y="5372336"/>
            <a:ext cx="350164" cy="396344"/>
            <a:chOff x="4933951" y="-41275"/>
            <a:chExt cx="2130425" cy="2411413"/>
          </a:xfrm>
        </p:grpSpPr>
        <p:sp>
          <p:nvSpPr>
            <p:cNvPr id="46" name="Freeform 6">
              <a:extLst>
                <a:ext uri="{FF2B5EF4-FFF2-40B4-BE49-F238E27FC236}">
                  <a16:creationId xmlns:a16="http://schemas.microsoft.com/office/drawing/2014/main" id="{05EE60F5-13C7-4FF2-87FA-B42FCFE9CCF1}"/>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47" name="Freeform 7">
              <a:extLst>
                <a:ext uri="{FF2B5EF4-FFF2-40B4-BE49-F238E27FC236}">
                  <a16:creationId xmlns:a16="http://schemas.microsoft.com/office/drawing/2014/main" id="{BAA2DC66-D523-4725-9384-AA70E4C61DD3}"/>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48" name="Freeform 8">
              <a:extLst>
                <a:ext uri="{FF2B5EF4-FFF2-40B4-BE49-F238E27FC236}">
                  <a16:creationId xmlns:a16="http://schemas.microsoft.com/office/drawing/2014/main" id="{575115B3-4C7D-4A6F-93E9-3A63D5591B69}"/>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49" name="Freeform 9">
              <a:extLst>
                <a:ext uri="{FF2B5EF4-FFF2-40B4-BE49-F238E27FC236}">
                  <a16:creationId xmlns:a16="http://schemas.microsoft.com/office/drawing/2014/main" id="{CFB7063B-0DFA-4BB9-957F-7F068926E556}"/>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50" name="Freeform 10">
              <a:extLst>
                <a:ext uri="{FF2B5EF4-FFF2-40B4-BE49-F238E27FC236}">
                  <a16:creationId xmlns:a16="http://schemas.microsoft.com/office/drawing/2014/main" id="{131A025F-51C1-46B8-8513-E958EFF8699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sp>
        <p:nvSpPr>
          <p:cNvPr id="51" name="TextBox 7">
            <a:extLst>
              <a:ext uri="{FF2B5EF4-FFF2-40B4-BE49-F238E27FC236}">
                <a16:creationId xmlns:a16="http://schemas.microsoft.com/office/drawing/2014/main" id="{D24B1108-EDD6-417B-A36D-F3867011F0AB}"/>
              </a:ext>
            </a:extLst>
          </p:cNvPr>
          <p:cNvSpPr txBox="1"/>
          <p:nvPr userDrawn="1"/>
        </p:nvSpPr>
        <p:spPr bwMode="gray">
          <a:xfrm>
            <a:off x="3496266" y="5403599"/>
            <a:ext cx="2305631" cy="297454"/>
          </a:xfrm>
          <a:prstGeom prst="rect">
            <a:avLst/>
          </a:prstGeom>
          <a:noFill/>
        </p:spPr>
        <p:txBody>
          <a:bodyPr wrap="none" rtlCol="0">
            <a:spAutoFit/>
          </a:bodyPr>
          <a:lstStyle/>
          <a:p>
            <a:pPr>
              <a:spcBef>
                <a:spcPts val="3200"/>
              </a:spcBef>
              <a:buClr>
                <a:srgbClr val="C00000"/>
              </a:buClr>
            </a:pPr>
            <a:r>
              <a:rPr lang="es-ES" sz="1333">
                <a:solidFill>
                  <a:schemeClr val="tx1">
                    <a:lumMod val="75000"/>
                    <a:lumOff val="25000"/>
                  </a:schemeClr>
                </a:solidFill>
              </a:rPr>
              <a:t>https://twitter.com/giz_gmbh</a:t>
            </a:r>
            <a:endParaRPr lang="es-ES" sz="1333" dirty="0">
              <a:solidFill>
                <a:schemeClr val="tx1">
                  <a:lumMod val="75000"/>
                  <a:lumOff val="25000"/>
                </a:schemeClr>
              </a:solidFill>
            </a:endParaRPr>
          </a:p>
        </p:txBody>
      </p:sp>
      <p:sp>
        <p:nvSpPr>
          <p:cNvPr id="52" name="TextBox 7">
            <a:extLst>
              <a:ext uri="{FF2B5EF4-FFF2-40B4-BE49-F238E27FC236}">
                <a16:creationId xmlns:a16="http://schemas.microsoft.com/office/drawing/2014/main" id="{D1A27A20-93C4-43EC-9799-1798AF93C848}"/>
              </a:ext>
            </a:extLst>
          </p:cNvPr>
          <p:cNvSpPr txBox="1"/>
          <p:nvPr userDrawn="1"/>
        </p:nvSpPr>
        <p:spPr bwMode="gray">
          <a:xfrm>
            <a:off x="7004909" y="5403599"/>
            <a:ext cx="2950038" cy="297454"/>
          </a:xfrm>
          <a:prstGeom prst="rect">
            <a:avLst/>
          </a:prstGeom>
          <a:noFill/>
        </p:spPr>
        <p:txBody>
          <a:bodyPr wrap="none" rtlCol="0">
            <a:spAutoFit/>
          </a:bodyPr>
          <a:lstStyle/>
          <a:p>
            <a:pPr>
              <a:spcBef>
                <a:spcPts val="3200"/>
              </a:spcBef>
              <a:buClr>
                <a:srgbClr val="C00000"/>
              </a:buClr>
            </a:pPr>
            <a:r>
              <a:rPr lang="es-ES" sz="1333">
                <a:solidFill>
                  <a:schemeClr val="tx1">
                    <a:lumMod val="75000"/>
                    <a:lumOff val="25000"/>
                  </a:schemeClr>
                </a:solidFill>
              </a:rPr>
              <a:t>https://www.facebook.com/gizprofile/</a:t>
            </a:r>
            <a:endParaRPr lang="es-ES" sz="1333" dirty="0">
              <a:solidFill>
                <a:schemeClr val="tx1">
                  <a:lumMod val="75000"/>
                  <a:lumOff val="25000"/>
                </a:schemeClr>
              </a:solidFill>
            </a:endParaRPr>
          </a:p>
        </p:txBody>
      </p:sp>
      <p:sp>
        <p:nvSpPr>
          <p:cNvPr id="2" name="Datumsplatzhalter 1">
            <a:extLst>
              <a:ext uri="{FF2B5EF4-FFF2-40B4-BE49-F238E27FC236}">
                <a16:creationId xmlns:a16="http://schemas.microsoft.com/office/drawing/2014/main" id="{4A59D2F4-6182-4A86-A5C5-1F36C72E8F0E}"/>
              </a:ext>
            </a:extLst>
          </p:cNvPr>
          <p:cNvSpPr>
            <a:spLocks noGrp="1"/>
          </p:cNvSpPr>
          <p:nvPr>
            <p:ph type="dt" sz="half" idx="32"/>
          </p:nvPr>
        </p:nvSpPr>
        <p:spPr/>
        <p:txBody>
          <a:bodyPr/>
          <a:lstStyle/>
          <a:p>
            <a:endParaRPr lang="es-ES" dirty="0"/>
          </a:p>
        </p:txBody>
      </p:sp>
      <p:sp>
        <p:nvSpPr>
          <p:cNvPr id="3" name="Fußzeilenplatzhalter 2">
            <a:extLst>
              <a:ext uri="{FF2B5EF4-FFF2-40B4-BE49-F238E27FC236}">
                <a16:creationId xmlns:a16="http://schemas.microsoft.com/office/drawing/2014/main" id="{425E7718-DF2F-46FC-9FB2-A0154A92C3E2}"/>
              </a:ext>
            </a:extLst>
          </p:cNvPr>
          <p:cNvSpPr>
            <a:spLocks noGrp="1"/>
          </p:cNvSpPr>
          <p:nvPr>
            <p:ph type="ftr" sz="quarter" idx="33"/>
          </p:nvPr>
        </p:nvSpPr>
        <p:spPr/>
        <p:txBody>
          <a:bodyPr/>
          <a:lstStyle/>
          <a:p>
            <a:r>
              <a:rPr lang="es-ES"/>
              <a:t>ADAPTUR</a:t>
            </a:r>
            <a:endParaRPr lang="es-ES" dirty="0"/>
          </a:p>
        </p:txBody>
      </p:sp>
      <p:sp>
        <p:nvSpPr>
          <p:cNvPr id="4" name="Foliennummernplatzhalter 3">
            <a:extLst>
              <a:ext uri="{FF2B5EF4-FFF2-40B4-BE49-F238E27FC236}">
                <a16:creationId xmlns:a16="http://schemas.microsoft.com/office/drawing/2014/main" id="{83BD616A-981C-4160-907F-2A913DECB9D5}"/>
              </a:ext>
            </a:extLst>
          </p:cNvPr>
          <p:cNvSpPr>
            <a:spLocks noGrp="1"/>
          </p:cNvSpPr>
          <p:nvPr>
            <p:ph type="sldNum" sz="quarter" idx="34"/>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2771386820"/>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olo encabezad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8" y="320283"/>
            <a:ext cx="11422911" cy="720725"/>
          </a:xfrm>
        </p:spPr>
        <p:txBody>
          <a:bodyPr/>
          <a:lstStyle>
            <a:lvl1pPr>
              <a:defRPr/>
            </a:lvl1pPr>
          </a:lstStyle>
          <a:p>
            <a:r>
              <a:rPr lang="es-ES" dirty="0"/>
              <a:t>Añadir título haciendo clic</a:t>
            </a:r>
          </a:p>
        </p:txBody>
      </p:sp>
      <p:sp>
        <p:nvSpPr>
          <p:cNvPr id="3" name="Datumsplatzhalter 2">
            <a:extLst>
              <a:ext uri="{FF2B5EF4-FFF2-40B4-BE49-F238E27FC236}">
                <a16:creationId xmlns:a16="http://schemas.microsoft.com/office/drawing/2014/main" id="{0F7B3A61-524C-49A6-9CA8-66B44289607D}"/>
              </a:ext>
            </a:extLst>
          </p:cNvPr>
          <p:cNvSpPr>
            <a:spLocks noGrp="1"/>
          </p:cNvSpPr>
          <p:nvPr>
            <p:ph type="dt" sz="half" idx="10"/>
          </p:nvPr>
        </p:nvSpPr>
        <p:spPr/>
        <p:txBody>
          <a:bodyPr/>
          <a:lstStyle/>
          <a:p>
            <a:endParaRPr lang="es-ES" dirty="0"/>
          </a:p>
        </p:txBody>
      </p:sp>
      <p:sp>
        <p:nvSpPr>
          <p:cNvPr id="4" name="Fußzeilenplatzhalter 3">
            <a:extLst>
              <a:ext uri="{FF2B5EF4-FFF2-40B4-BE49-F238E27FC236}">
                <a16:creationId xmlns:a16="http://schemas.microsoft.com/office/drawing/2014/main" id="{72FCAD40-DBD3-41B6-9877-BF28C7174E35}"/>
              </a:ext>
            </a:extLst>
          </p:cNvPr>
          <p:cNvSpPr>
            <a:spLocks noGrp="1"/>
          </p:cNvSpPr>
          <p:nvPr>
            <p:ph type="ftr" sz="quarter" idx="11"/>
          </p:nvPr>
        </p:nvSpPr>
        <p:spPr/>
        <p:txBody>
          <a:bodyPr/>
          <a:lstStyle/>
          <a:p>
            <a:r>
              <a:rPr lang="es-ES"/>
              <a:t>ADAPTUR</a:t>
            </a:r>
            <a:endParaRPr lang="es-ES" dirty="0"/>
          </a:p>
        </p:txBody>
      </p:sp>
      <p:sp>
        <p:nvSpPr>
          <p:cNvPr id="5" name="Foliennummernplatzhalter 4">
            <a:extLst>
              <a:ext uri="{FF2B5EF4-FFF2-40B4-BE49-F238E27FC236}">
                <a16:creationId xmlns:a16="http://schemas.microsoft.com/office/drawing/2014/main" id="{522A2CD4-94E6-4863-9DDC-A8403EBF44D8}"/>
              </a:ext>
            </a:extLst>
          </p:cNvPr>
          <p:cNvSpPr>
            <a:spLocks noGrp="1"/>
          </p:cNvSpPr>
          <p:nvPr>
            <p:ph type="sldNum" sz="quarter" idx="12"/>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2153570732"/>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olo encabezado (alter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8" y="320283"/>
            <a:ext cx="11422911" cy="720725"/>
          </a:xfrm>
        </p:spPr>
        <p:txBody>
          <a:bodyPr/>
          <a:lstStyle>
            <a:lvl1pPr>
              <a:defRPr/>
            </a:lvl1pPr>
          </a:lstStyle>
          <a:p>
            <a:r>
              <a:rPr lang="es-ES" dirty="0"/>
              <a:t>Añadir título haciendo clic</a:t>
            </a:r>
          </a:p>
        </p:txBody>
      </p:sp>
      <p:grpSp>
        <p:nvGrpSpPr>
          <p:cNvPr id="6" name="Key Visual">
            <a:extLst>
              <a:ext uri="{FF2B5EF4-FFF2-40B4-BE49-F238E27FC236}">
                <a16:creationId xmlns:a16="http://schemas.microsoft.com/office/drawing/2014/main" id="{77156747-85E7-4ED4-B2ED-42ABA70FA613}"/>
              </a:ext>
            </a:extLst>
          </p:cNvPr>
          <p:cNvGrpSpPr/>
          <p:nvPr userDrawn="1"/>
        </p:nvGrpSpPr>
        <p:grpSpPr bwMode="gray">
          <a:xfrm flipV="1">
            <a:off x="164180" y="5311121"/>
            <a:ext cx="3094437" cy="822639"/>
            <a:chOff x="4846637" y="119557"/>
            <a:chExt cx="3783013" cy="1005693"/>
          </a:xfrm>
        </p:grpSpPr>
        <p:sp>
          <p:nvSpPr>
            <p:cNvPr id="7" name="Freihandform: Form 6">
              <a:extLst>
                <a:ext uri="{FF2B5EF4-FFF2-40B4-BE49-F238E27FC236}">
                  <a16:creationId xmlns:a16="http://schemas.microsoft.com/office/drawing/2014/main" id="{2E6C23C4-9083-4866-858D-0C04644D965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reihandform: Form 7">
              <a:extLst>
                <a:ext uri="{FF2B5EF4-FFF2-40B4-BE49-F238E27FC236}">
                  <a16:creationId xmlns:a16="http://schemas.microsoft.com/office/drawing/2014/main" id="{FB0BB156-07F2-4B83-B5A7-E91DE0017F5B}"/>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 name="Freihandform: Form 8">
              <a:extLst>
                <a:ext uri="{FF2B5EF4-FFF2-40B4-BE49-F238E27FC236}">
                  <a16:creationId xmlns:a16="http://schemas.microsoft.com/office/drawing/2014/main" id="{86502DB2-D1D5-44BB-955E-FA20933B0C5A}"/>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 name="Freihandform: Form 9">
              <a:extLst>
                <a:ext uri="{FF2B5EF4-FFF2-40B4-BE49-F238E27FC236}">
                  <a16:creationId xmlns:a16="http://schemas.microsoft.com/office/drawing/2014/main" id="{A25DFF6E-FE1D-49A8-A873-770951547FF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 name="Freihandform: Form 10">
              <a:extLst>
                <a:ext uri="{FF2B5EF4-FFF2-40B4-BE49-F238E27FC236}">
                  <a16:creationId xmlns:a16="http://schemas.microsoft.com/office/drawing/2014/main" id="{8E38456C-C414-4CEB-A953-0F72775B0C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sp>
        <p:nvSpPr>
          <p:cNvPr id="3" name="Datumsplatzhalter 2">
            <a:extLst>
              <a:ext uri="{FF2B5EF4-FFF2-40B4-BE49-F238E27FC236}">
                <a16:creationId xmlns:a16="http://schemas.microsoft.com/office/drawing/2014/main" id="{DB3C9B8B-F6CC-44D1-A87A-BC041F53C45A}"/>
              </a:ext>
            </a:extLst>
          </p:cNvPr>
          <p:cNvSpPr>
            <a:spLocks noGrp="1"/>
          </p:cNvSpPr>
          <p:nvPr>
            <p:ph type="dt" sz="half" idx="10"/>
          </p:nvPr>
        </p:nvSpPr>
        <p:spPr/>
        <p:txBody>
          <a:bodyPr/>
          <a:lstStyle/>
          <a:p>
            <a:endParaRPr lang="es-ES" dirty="0"/>
          </a:p>
        </p:txBody>
      </p:sp>
      <p:sp>
        <p:nvSpPr>
          <p:cNvPr id="4" name="Fußzeilenplatzhalter 3">
            <a:extLst>
              <a:ext uri="{FF2B5EF4-FFF2-40B4-BE49-F238E27FC236}">
                <a16:creationId xmlns:a16="http://schemas.microsoft.com/office/drawing/2014/main" id="{5869916F-F6B3-49AA-833D-4A16DD1B23E0}"/>
              </a:ext>
            </a:extLst>
          </p:cNvPr>
          <p:cNvSpPr>
            <a:spLocks noGrp="1"/>
          </p:cNvSpPr>
          <p:nvPr>
            <p:ph type="ftr" sz="quarter" idx="11"/>
          </p:nvPr>
        </p:nvSpPr>
        <p:spPr/>
        <p:txBody>
          <a:bodyPr/>
          <a:lstStyle/>
          <a:p>
            <a:r>
              <a:rPr lang="es-ES"/>
              <a:t>ADAPTUR</a:t>
            </a:r>
            <a:endParaRPr lang="es-ES" dirty="0"/>
          </a:p>
        </p:txBody>
      </p:sp>
      <p:sp>
        <p:nvSpPr>
          <p:cNvPr id="5" name="Foliennummernplatzhalter 4">
            <a:extLst>
              <a:ext uri="{FF2B5EF4-FFF2-40B4-BE49-F238E27FC236}">
                <a16:creationId xmlns:a16="http://schemas.microsoft.com/office/drawing/2014/main" id="{5A2D33B4-67E8-48D1-B002-5A0AA14FED00}"/>
              </a:ext>
            </a:extLst>
          </p:cNvPr>
          <p:cNvSpPr>
            <a:spLocks noGrp="1"/>
          </p:cNvSpPr>
          <p:nvPr>
            <p:ph type="sldNum" sz="quarter" idx="12"/>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3396703490"/>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e de imprenta">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790F769E-F4C9-44EF-9773-070A28E48EFF}"/>
              </a:ext>
            </a:extLst>
          </p:cNvPr>
          <p:cNvSpPr>
            <a:spLocks noGrp="1"/>
          </p:cNvSpPr>
          <p:nvPr>
            <p:ph type="body" sz="quarter" idx="17" hasCustomPrompt="1"/>
          </p:nvPr>
        </p:nvSpPr>
        <p:spPr bwMode="gray">
          <a:xfrm>
            <a:off x="3813443" y="431343"/>
            <a:ext cx="6815481" cy="574260"/>
          </a:xfrm>
        </p:spPr>
        <p:txBody>
          <a:bodyPr wrap="square">
            <a:spAutoFit/>
          </a:bodyPr>
          <a:lstStyle>
            <a:lvl1pPr marL="0" marR="0" indent="0" algn="l" defTabSz="914377" rtl="0" eaLnBrk="1" fontAlgn="auto" latinLnBrk="0" hangingPunct="1">
              <a:lnSpc>
                <a:spcPct val="100000"/>
              </a:lnSpc>
              <a:spcBef>
                <a:spcPts val="0"/>
              </a:spcBef>
              <a:spcAft>
                <a:spcPts val="0"/>
              </a:spcAft>
              <a:buClrTx/>
              <a:buSzTx/>
              <a:buFontTx/>
              <a:buNone/>
              <a:tabLst/>
              <a:defRPr sz="933" b="1">
                <a:solidFill>
                  <a:schemeClr val="accent1"/>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933" b="0" i="0" u="none" strike="noStrike" kern="1200" cap="none" spc="0" normalizeH="0" baseline="0" noProof="0">
                <a:ln>
                  <a:noFill/>
                </a:ln>
                <a:solidFill>
                  <a:srgbClr val="C80F0F"/>
                </a:solidFill>
                <a:effectLst/>
                <a:uLnTx/>
                <a:uFillTx/>
                <a:latin typeface="+mn-lt"/>
                <a:ea typeface="+mn-ea"/>
                <a:cs typeface="+mn-cs"/>
              </a:rPr>
              <a:t>Indicación el pie de imprenta: </a:t>
            </a:r>
            <a:br>
              <a:rPr kumimoji="0" lang="es-ES" sz="933" b="0" i="0" u="none" strike="noStrike" kern="1200" cap="none" spc="0" normalizeH="0" baseline="0" noProof="0">
                <a:ln>
                  <a:noFill/>
                </a:ln>
                <a:solidFill>
                  <a:srgbClr val="C80F0F"/>
                </a:solidFill>
                <a:effectLst/>
                <a:uLnTx/>
                <a:uFillTx/>
                <a:latin typeface="+mn-lt"/>
                <a:ea typeface="+mn-ea"/>
                <a:cs typeface="+mn-cs"/>
              </a:rPr>
            </a:br>
            <a:r>
              <a:rPr kumimoji="0" lang="es-ES" sz="933" b="0" i="0" u="none" strike="noStrike" kern="1200" cap="none" spc="0" normalizeH="0" baseline="0" noProof="0">
                <a:ln>
                  <a:noFill/>
                </a:ln>
                <a:solidFill>
                  <a:srgbClr val="C80F0F"/>
                </a:solidFill>
                <a:effectLst/>
                <a:uLnTx/>
                <a:uFillTx/>
                <a:latin typeface="+mn-lt"/>
                <a:ea typeface="+mn-ea"/>
                <a:cs typeface="+mn-cs"/>
              </a:rPr>
              <a:t>Adapte o elimine el texto de los marcadores de posición (nombre de proyecto/programa, dirección, correo electrónico, etc.) según se requiera. Elimine el marcador de posición para el logotipo del socio de cooperación cuando no proceda. (Este texto no es visible en el modo de presentación y tampoco se imprime.)</a:t>
            </a:r>
            <a:endParaRPr kumimoji="0" lang="es-ES" sz="933" b="0" i="0" u="none" strike="noStrike" kern="1200" cap="none" spc="0" normalizeH="0" baseline="0" noProof="0" dirty="0">
              <a:ln>
                <a:noFill/>
              </a:ln>
              <a:solidFill>
                <a:srgbClr val="C80F0F"/>
              </a:solidFill>
              <a:effectLst/>
              <a:uLnTx/>
              <a:uFillTx/>
              <a:latin typeface="+mn-lt"/>
              <a:ea typeface="+mn-ea"/>
              <a:cs typeface="+mn-cs"/>
            </a:endParaRPr>
          </a:p>
        </p:txBody>
      </p:sp>
      <p:sp>
        <p:nvSpPr>
          <p:cNvPr id="10" name="Rechteck 9">
            <a:extLst>
              <a:ext uri="{FF2B5EF4-FFF2-40B4-BE49-F238E27FC236}">
                <a16:creationId xmlns:a16="http://schemas.microsoft.com/office/drawing/2014/main" id="{8EF3C373-F3E5-423E-B3C3-C5E1BD203F77}"/>
              </a:ext>
            </a:extLst>
          </p:cNvPr>
          <p:cNvSpPr/>
          <p:nvPr userDrawn="1"/>
        </p:nvSpPr>
        <p:spPr bwMode="gray">
          <a:xfrm>
            <a:off x="600663" y="1475896"/>
            <a:ext cx="4286015" cy="1688283"/>
          </a:xfrm>
          <a:prstGeom prst="rect">
            <a:avLst/>
          </a:prstGeom>
        </p:spPr>
        <p:txBody>
          <a:bodyPr wrap="square" lIns="0" tIns="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s-ES" sz="1067" b="0" i="0" u="none" strike="noStrike" kern="0" cap="none" spc="0" normalizeH="0" baseline="0" noProof="0" dirty="0">
                <a:ln>
                  <a:noFill/>
                </a:ln>
                <a:solidFill>
                  <a:prstClr val="black"/>
                </a:solidFill>
                <a:effectLst/>
                <a:uLnTx/>
                <a:uFillTx/>
              </a:rPr>
              <a:t>Como empresa federal, la GIZ asiste al Gobierno de la República Federal de Alemania en su labor para alcanzar sus objetivos en el ámbito de la cooperación internacional para el desarrollo sostenible.</a:t>
            </a:r>
          </a:p>
          <a:p>
            <a:pPr marL="0" marR="0" lvl="0" indent="0" defTabSz="1219170" eaLnBrk="1" fontAlgn="auto" latinLnBrk="0" hangingPunct="1">
              <a:lnSpc>
                <a:spcPct val="100000"/>
              </a:lnSpc>
              <a:spcBef>
                <a:spcPts val="0"/>
              </a:spcBef>
              <a:spcAft>
                <a:spcPts val="0"/>
              </a:spcAft>
              <a:buClrTx/>
              <a:buSzTx/>
              <a:buFontTx/>
              <a:buNone/>
              <a:tabLst/>
              <a:defRPr/>
            </a:pPr>
            <a:endParaRPr kumimoji="0" lang="es-ES" sz="1067" b="0" i="0" u="none" strike="noStrike" kern="0" cap="none" spc="0" normalizeH="0" baseline="0" noProof="0" dirty="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s-ES" sz="1067" b="1" i="0" u="none" strike="noStrike" kern="0" cap="none" spc="0" normalizeH="0" baseline="0" noProof="0" dirty="0">
                <a:ln>
                  <a:noFill/>
                </a:ln>
                <a:solidFill>
                  <a:prstClr val="black"/>
                </a:solidFill>
                <a:effectLst/>
                <a:uLnTx/>
                <a:uFillTx/>
              </a:rPr>
              <a:t>Publicado por: </a:t>
            </a:r>
          </a:p>
          <a:p>
            <a:pPr marL="0" marR="0" lvl="0" indent="0" defTabSz="1219170" eaLnBrk="1" fontAlgn="auto" latinLnBrk="0" hangingPunct="1">
              <a:lnSpc>
                <a:spcPct val="100000"/>
              </a:lnSpc>
              <a:spcBef>
                <a:spcPts val="0"/>
              </a:spcBef>
              <a:spcAft>
                <a:spcPts val="0"/>
              </a:spcAft>
              <a:buClrTx/>
              <a:buSzTx/>
              <a:buFontTx/>
              <a:buNone/>
              <a:tabLst/>
              <a:defRPr/>
            </a:pPr>
            <a:r>
              <a:rPr kumimoji="0" lang="es-ES" sz="1067" b="0" i="0" u="none" strike="noStrike" kern="0" cap="none" spc="0" normalizeH="0" baseline="0" noProof="0" dirty="0">
                <a:ln>
                  <a:noFill/>
                </a:ln>
                <a:solidFill>
                  <a:prstClr val="black"/>
                </a:solidFill>
                <a:effectLst/>
                <a:uLnTx/>
                <a:uFillTx/>
              </a:rPr>
              <a:t>Deutsche Gesellschaft für </a:t>
            </a:r>
          </a:p>
          <a:p>
            <a:pPr marL="0" marR="0" lvl="0" indent="0" defTabSz="1219170" eaLnBrk="1" fontAlgn="auto" latinLnBrk="0" hangingPunct="1">
              <a:lnSpc>
                <a:spcPct val="100000"/>
              </a:lnSpc>
              <a:spcBef>
                <a:spcPts val="0"/>
              </a:spcBef>
              <a:spcAft>
                <a:spcPts val="0"/>
              </a:spcAft>
              <a:buClrTx/>
              <a:buSzTx/>
              <a:buFontTx/>
              <a:buNone/>
              <a:tabLst/>
              <a:defRPr/>
            </a:pPr>
            <a:r>
              <a:rPr kumimoji="0" lang="es-ES" sz="1067" b="0" i="0" u="none" strike="noStrike" kern="0" cap="none" spc="0" normalizeH="0" baseline="0" noProof="0" dirty="0">
                <a:ln>
                  <a:noFill/>
                </a:ln>
                <a:solidFill>
                  <a:prstClr val="black"/>
                </a:solidFill>
                <a:effectLst/>
                <a:uLnTx/>
                <a:uFillTx/>
              </a:rPr>
              <a:t>Internationale Zusammenarbeit (GIZ) GmbH</a:t>
            </a:r>
          </a:p>
          <a:p>
            <a:pPr marL="0" marR="0" lvl="0" indent="0" defTabSz="1219170" eaLnBrk="1" fontAlgn="auto" latinLnBrk="0" hangingPunct="1">
              <a:lnSpc>
                <a:spcPct val="100000"/>
              </a:lnSpc>
              <a:spcBef>
                <a:spcPts val="0"/>
              </a:spcBef>
              <a:spcAft>
                <a:spcPts val="0"/>
              </a:spcAft>
              <a:buClrTx/>
              <a:buSzTx/>
              <a:buFontTx/>
              <a:buNone/>
              <a:tabLst/>
              <a:defRPr/>
            </a:pPr>
            <a:endParaRPr kumimoji="0" lang="es-ES" sz="1067" b="0" i="0" u="none" strike="noStrike" kern="0" cap="none" spc="0" normalizeH="0" baseline="0" noProof="0" dirty="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s-ES" sz="1067" b="0" i="0" u="none" strike="noStrike" kern="0" cap="none" spc="0" normalizeH="0" baseline="0" noProof="0" dirty="0">
                <a:ln>
                  <a:noFill/>
                </a:ln>
                <a:solidFill>
                  <a:prstClr val="black"/>
                </a:solidFill>
                <a:effectLst/>
                <a:uLnTx/>
                <a:uFillTx/>
              </a:rPr>
              <a:t>Domicilios de la Sociedad </a:t>
            </a:r>
          </a:p>
          <a:p>
            <a:pPr marL="0" marR="0" lvl="0" indent="0" defTabSz="1219170" eaLnBrk="1" fontAlgn="auto" latinLnBrk="0" hangingPunct="1">
              <a:lnSpc>
                <a:spcPct val="100000"/>
              </a:lnSpc>
              <a:spcBef>
                <a:spcPts val="0"/>
              </a:spcBef>
              <a:spcAft>
                <a:spcPts val="0"/>
              </a:spcAft>
              <a:buClrTx/>
              <a:buSzTx/>
              <a:buFontTx/>
              <a:buNone/>
              <a:tabLst/>
              <a:defRPr/>
            </a:pPr>
            <a:r>
              <a:rPr kumimoji="0" lang="es-ES" sz="1067" b="0" i="0" u="none" strike="noStrike" kern="0" cap="none" spc="0" normalizeH="0" baseline="0" noProof="0" dirty="0">
                <a:ln>
                  <a:noFill/>
                </a:ln>
                <a:solidFill>
                  <a:prstClr val="black"/>
                </a:solidFill>
                <a:effectLst/>
                <a:uLnTx/>
                <a:uFillTx/>
              </a:rPr>
              <a:t>Bonn y Eschborn, Alemania </a:t>
            </a:r>
          </a:p>
        </p:txBody>
      </p:sp>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hasCustomPrompt="1"/>
          </p:nvPr>
        </p:nvSpPr>
        <p:spPr bwMode="gray">
          <a:xfrm>
            <a:off x="600661" y="3397149"/>
            <a:ext cx="4619231" cy="2350191"/>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de-DE" dirty="0" err="1"/>
              <a:t>Añadir</a:t>
            </a:r>
            <a:r>
              <a:rPr lang="de-DE" dirty="0"/>
              <a:t> </a:t>
            </a:r>
            <a:r>
              <a:rPr lang="de-DE" dirty="0" err="1"/>
              <a:t>texto</a:t>
            </a:r>
            <a:r>
              <a:rPr lang="de-DE" dirty="0"/>
              <a:t> </a:t>
            </a:r>
            <a:r>
              <a:rPr lang="de-DE" dirty="0" err="1"/>
              <a:t>haciendo</a:t>
            </a:r>
            <a:r>
              <a:rPr lang="de-DE" dirty="0"/>
              <a:t> </a:t>
            </a:r>
            <a:r>
              <a:rPr lang="de-DE" dirty="0" err="1"/>
              <a:t>clic</a:t>
            </a:r>
            <a:endParaRPr lang="de-DE" dirty="0"/>
          </a:p>
        </p:txBody>
      </p:sp>
      <p:sp>
        <p:nvSpPr>
          <p:cNvPr id="13" name="Textplatzhalter 6">
            <a:extLst>
              <a:ext uri="{FF2B5EF4-FFF2-40B4-BE49-F238E27FC236}">
                <a16:creationId xmlns:a16="http://schemas.microsoft.com/office/drawing/2014/main" id="{CF011E25-18E3-408D-87A2-25C927E6CD34}"/>
              </a:ext>
            </a:extLst>
          </p:cNvPr>
          <p:cNvSpPr>
            <a:spLocks noGrp="1"/>
          </p:cNvSpPr>
          <p:nvPr>
            <p:ph type="body" sz="quarter" idx="15" hasCustomPrompt="1"/>
          </p:nvPr>
        </p:nvSpPr>
        <p:spPr bwMode="gray">
          <a:xfrm>
            <a:off x="5848721" y="1475896"/>
            <a:ext cx="4570903" cy="2594357"/>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lnSpc>
                <a:spcPct val="100000"/>
              </a:lnSpc>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de-DE" dirty="0" err="1"/>
              <a:t>Añadir</a:t>
            </a:r>
            <a:r>
              <a:rPr lang="de-DE" dirty="0"/>
              <a:t> </a:t>
            </a:r>
            <a:r>
              <a:rPr lang="de-DE" dirty="0" err="1"/>
              <a:t>texto</a:t>
            </a:r>
            <a:r>
              <a:rPr lang="de-DE" dirty="0"/>
              <a:t> </a:t>
            </a:r>
            <a:r>
              <a:rPr lang="de-DE" dirty="0" err="1"/>
              <a:t>haciendo</a:t>
            </a:r>
            <a:r>
              <a:rPr lang="de-DE" dirty="0"/>
              <a:t> </a:t>
            </a:r>
            <a:r>
              <a:rPr lang="de-DE" dirty="0" err="1"/>
              <a:t>clic</a:t>
            </a:r>
            <a:endParaRPr lang="de-DE" dirty="0"/>
          </a:p>
        </p:txBody>
      </p:sp>
      <p:sp>
        <p:nvSpPr>
          <p:cNvPr id="9" name="Titel 4">
            <a:extLst>
              <a:ext uri="{FF2B5EF4-FFF2-40B4-BE49-F238E27FC236}">
                <a16:creationId xmlns:a16="http://schemas.microsoft.com/office/drawing/2014/main" id="{A54890EC-9E57-4997-94A7-B17711F7AB69}"/>
              </a:ext>
            </a:extLst>
          </p:cNvPr>
          <p:cNvSpPr txBox="1">
            <a:spLocks/>
          </p:cNvSpPr>
          <p:nvPr userDrawn="1"/>
        </p:nvSpPr>
        <p:spPr bwMode="gray">
          <a:xfrm>
            <a:off x="599758" y="320283"/>
            <a:ext cx="3739345" cy="720725"/>
          </a:xfrm>
          <a:prstGeom prst="rect">
            <a:avLst/>
          </a:prstGeom>
        </p:spPr>
        <p:txBody>
          <a:bodyPr vert="horz" lIns="0" tIns="0" rIns="96000" bIns="0" rtlCol="0" anchor="b">
            <a:no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r>
              <a:rPr lang="es-ES" sz="2400" dirty="0"/>
              <a:t>Pie de imprenta</a:t>
            </a:r>
          </a:p>
        </p:txBody>
      </p:sp>
      <p:sp>
        <p:nvSpPr>
          <p:cNvPr id="11" name="Textplatzhalter 2">
            <a:extLst>
              <a:ext uri="{FF2B5EF4-FFF2-40B4-BE49-F238E27FC236}">
                <a16:creationId xmlns:a16="http://schemas.microsoft.com/office/drawing/2014/main" id="{454AFBB5-5170-421B-B9DB-ACE735B9EAB9}"/>
              </a:ext>
            </a:extLst>
          </p:cNvPr>
          <p:cNvSpPr>
            <a:spLocks noGrp="1"/>
          </p:cNvSpPr>
          <p:nvPr>
            <p:ph type="body" sz="quarter" idx="21" hasCustomPrompt="1"/>
          </p:nvPr>
        </p:nvSpPr>
        <p:spPr>
          <a:xfrm>
            <a:off x="5848352" y="4276011"/>
            <a:ext cx="2863849" cy="147733"/>
          </a:xfrm>
        </p:spPr>
        <p:txBody>
          <a:bodyPr wrap="none" lIns="0">
            <a:noAutofit/>
          </a:bodyPr>
          <a:lstStyle>
            <a:lvl1pPr>
              <a:defRPr lang="de-DE" sz="1067" smtClean="0">
                <a:solidFill>
                  <a:prstClr val="black"/>
                </a:solidFill>
              </a:defRPr>
            </a:lvl1pPr>
            <a:lvl2pPr>
              <a:defRPr lang="de-DE" sz="1800" smtClean="0"/>
            </a:lvl2pPr>
            <a:lvl3pPr>
              <a:defRPr lang="de-DE" sz="1800" smtClean="0"/>
            </a:lvl3pPr>
            <a:lvl4pPr>
              <a:defRPr lang="de-DE" smtClean="0"/>
            </a:lvl4pPr>
            <a:lvl5pPr>
              <a:defRPr lang="fr-FR"/>
            </a:lvl5pPr>
          </a:lstStyle>
          <a:p>
            <a:pPr lvl="0"/>
            <a:r>
              <a:rPr lang="de-DE" dirty="0" err="1"/>
              <a:t>Añadir</a:t>
            </a:r>
            <a:r>
              <a:rPr lang="de-DE" dirty="0"/>
              <a:t> </a:t>
            </a:r>
            <a:r>
              <a:rPr lang="de-DE" dirty="0" err="1"/>
              <a:t>texto</a:t>
            </a:r>
            <a:r>
              <a:rPr lang="de-DE" dirty="0"/>
              <a:t> </a:t>
            </a:r>
            <a:r>
              <a:rPr lang="de-DE" dirty="0" err="1"/>
              <a:t>haciendo</a:t>
            </a:r>
            <a:r>
              <a:rPr lang="de-DE" dirty="0"/>
              <a:t> </a:t>
            </a:r>
            <a:r>
              <a:rPr lang="de-DE" dirty="0" err="1"/>
              <a:t>clic</a:t>
            </a:r>
            <a:endParaRPr lang="de-DE" dirty="0"/>
          </a:p>
        </p:txBody>
      </p:sp>
      <p:sp>
        <p:nvSpPr>
          <p:cNvPr id="2" name="Datumsplatzhalter 1">
            <a:extLst>
              <a:ext uri="{FF2B5EF4-FFF2-40B4-BE49-F238E27FC236}">
                <a16:creationId xmlns:a16="http://schemas.microsoft.com/office/drawing/2014/main" id="{8CB4DA96-8B00-4036-BDD7-FB16C8201E97}"/>
              </a:ext>
            </a:extLst>
          </p:cNvPr>
          <p:cNvSpPr>
            <a:spLocks noGrp="1"/>
          </p:cNvSpPr>
          <p:nvPr>
            <p:ph type="dt" sz="half" idx="22"/>
          </p:nvPr>
        </p:nvSpPr>
        <p:spPr/>
        <p:txBody>
          <a:bodyPr/>
          <a:lstStyle/>
          <a:p>
            <a:endParaRPr lang="es-ES" dirty="0"/>
          </a:p>
        </p:txBody>
      </p:sp>
      <p:sp>
        <p:nvSpPr>
          <p:cNvPr id="3" name="Fußzeilenplatzhalter 2">
            <a:extLst>
              <a:ext uri="{FF2B5EF4-FFF2-40B4-BE49-F238E27FC236}">
                <a16:creationId xmlns:a16="http://schemas.microsoft.com/office/drawing/2014/main" id="{71539105-2A91-4F75-B2E3-65860977569A}"/>
              </a:ext>
            </a:extLst>
          </p:cNvPr>
          <p:cNvSpPr>
            <a:spLocks noGrp="1"/>
          </p:cNvSpPr>
          <p:nvPr>
            <p:ph type="ftr" sz="quarter" idx="23"/>
          </p:nvPr>
        </p:nvSpPr>
        <p:spPr/>
        <p:txBody>
          <a:bodyPr/>
          <a:lstStyle/>
          <a:p>
            <a:r>
              <a:rPr lang="es-ES"/>
              <a:t>ADAPTUR</a:t>
            </a:r>
            <a:endParaRPr lang="es-ES" dirty="0"/>
          </a:p>
        </p:txBody>
      </p:sp>
      <p:sp>
        <p:nvSpPr>
          <p:cNvPr id="4" name="Foliennummernplatzhalter 3">
            <a:extLst>
              <a:ext uri="{FF2B5EF4-FFF2-40B4-BE49-F238E27FC236}">
                <a16:creationId xmlns:a16="http://schemas.microsoft.com/office/drawing/2014/main" id="{73342BF7-AF7B-4ED5-9BB9-DD5C7E6F2EDA}"/>
              </a:ext>
            </a:extLst>
          </p:cNvPr>
          <p:cNvSpPr>
            <a:spLocks noGrp="1"/>
          </p:cNvSpPr>
          <p:nvPr>
            <p:ph type="sldNum" sz="quarter" idx="24"/>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485900593"/>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otografías y fuentes">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hasCustomPrompt="1"/>
          </p:nvPr>
        </p:nvSpPr>
        <p:spPr bwMode="gray">
          <a:xfrm>
            <a:off x="600660" y="1475898"/>
            <a:ext cx="9563579" cy="4626708"/>
          </a:xfrm>
        </p:spPr>
        <p:txBody>
          <a:bodyPr numCol="2"/>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de-DE" dirty="0" err="1"/>
              <a:t>Añadir</a:t>
            </a:r>
            <a:r>
              <a:rPr lang="de-DE" dirty="0"/>
              <a:t> </a:t>
            </a:r>
            <a:r>
              <a:rPr lang="de-DE" dirty="0" err="1"/>
              <a:t>texto</a:t>
            </a:r>
            <a:r>
              <a:rPr lang="de-DE" dirty="0"/>
              <a:t> </a:t>
            </a:r>
            <a:r>
              <a:rPr lang="de-DE" dirty="0" err="1"/>
              <a:t>haciendo</a:t>
            </a:r>
            <a:r>
              <a:rPr lang="de-DE" dirty="0"/>
              <a:t> </a:t>
            </a:r>
            <a:r>
              <a:rPr lang="de-DE" dirty="0" err="1"/>
              <a:t>clic</a:t>
            </a:r>
            <a:endParaRPr lang="de-DE" dirty="0"/>
          </a:p>
        </p:txBody>
      </p:sp>
      <p:sp>
        <p:nvSpPr>
          <p:cNvPr id="11" name="Rechteck 10">
            <a:extLst>
              <a:ext uri="{FF2B5EF4-FFF2-40B4-BE49-F238E27FC236}">
                <a16:creationId xmlns:a16="http://schemas.microsoft.com/office/drawing/2014/main" id="{1BCACD76-7CB8-457E-9434-C57DB9E23AA9}"/>
              </a:ext>
            </a:extLst>
          </p:cNvPr>
          <p:cNvSpPr/>
          <p:nvPr userDrawn="1"/>
        </p:nvSpPr>
        <p:spPr bwMode="gray">
          <a:xfrm>
            <a:off x="1036950" y="6535917"/>
            <a:ext cx="1445444" cy="21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err="1"/>
          </a:p>
        </p:txBody>
      </p:sp>
      <p:sp>
        <p:nvSpPr>
          <p:cNvPr id="12" name="Titel 4">
            <a:extLst>
              <a:ext uri="{FF2B5EF4-FFF2-40B4-BE49-F238E27FC236}">
                <a16:creationId xmlns:a16="http://schemas.microsoft.com/office/drawing/2014/main" id="{7C271A97-CC1D-481E-9972-CE4AD69C28AD}"/>
              </a:ext>
            </a:extLst>
          </p:cNvPr>
          <p:cNvSpPr txBox="1">
            <a:spLocks/>
          </p:cNvSpPr>
          <p:nvPr userDrawn="1"/>
        </p:nvSpPr>
        <p:spPr bwMode="gray">
          <a:xfrm>
            <a:off x="599757" y="320283"/>
            <a:ext cx="9020495" cy="720725"/>
          </a:xfrm>
          <a:prstGeom prst="rect">
            <a:avLst/>
          </a:prstGeom>
        </p:spPr>
        <p:txBody>
          <a:bodyPr vert="horz" lIns="0" tIns="0" rIns="96000" bIns="0" rtlCol="0" anchor="b">
            <a:no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r>
              <a:rPr lang="es-ES" sz="2400" b="1" dirty="0"/>
              <a:t>Fotografías/fuentes:</a:t>
            </a:r>
            <a:endParaRPr lang="es-ES" sz="2400" dirty="0"/>
          </a:p>
        </p:txBody>
      </p:sp>
    </p:spTree>
    <p:extLst>
      <p:ext uri="{BB962C8B-B14F-4D97-AF65-F5344CB8AC3E}">
        <p14:creationId xmlns:p14="http://schemas.microsoft.com/office/powerpoint/2010/main" val="2689750972"/>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Diapositiva de cie">
    <p:spTree>
      <p:nvGrpSpPr>
        <p:cNvPr id="1" name=""/>
        <p:cNvGrpSpPr/>
        <p:nvPr/>
      </p:nvGrpSpPr>
      <p:grpSpPr>
        <a:xfrm>
          <a:off x="0" y="0"/>
          <a:ext cx="0" cy="0"/>
          <a:chOff x="0" y="0"/>
          <a:chExt cx="0" cy="0"/>
        </a:xfrm>
      </p:grpSpPr>
      <p:pic>
        <p:nvPicPr>
          <p:cNvPr id="17" name="Grafik 16" descr="Ein Bild, das Kette enthält.&#10;&#10;Automatisch generierte Beschreibung">
            <a:extLst>
              <a:ext uri="{FF2B5EF4-FFF2-40B4-BE49-F238E27FC236}">
                <a16:creationId xmlns:a16="http://schemas.microsoft.com/office/drawing/2014/main" id="{D27820A7-D571-4E28-A8CF-ADB17402AE97}"/>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164183" y="165103"/>
            <a:ext cx="11858487" cy="5444047"/>
          </a:xfrm>
          <a:prstGeom prst="rect">
            <a:avLst/>
          </a:prstGeom>
        </p:spPr>
      </p:pic>
      <p:pic>
        <p:nvPicPr>
          <p:cNvPr id="12" name="Grafik 11" descr="Ein Bild, das Säge enthält.&#10;&#10;Automatisch generierte Beschreibung">
            <a:extLst>
              <a:ext uri="{FF2B5EF4-FFF2-40B4-BE49-F238E27FC236}">
                <a16:creationId xmlns:a16="http://schemas.microsoft.com/office/drawing/2014/main" id="{D33A00EE-9ACF-4636-BD82-6CF5E7FCB9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164180" y="856567"/>
            <a:ext cx="11860800" cy="5214544"/>
          </a:xfrm>
          <a:prstGeom prst="rect">
            <a:avLst/>
          </a:prstGeom>
        </p:spPr>
      </p:pic>
      <p:sp>
        <p:nvSpPr>
          <p:cNvPr id="14" name="Bar">
            <a:extLst>
              <a:ext uri="{FF2B5EF4-FFF2-40B4-BE49-F238E27FC236}">
                <a16:creationId xmlns:a16="http://schemas.microsoft.com/office/drawing/2014/main" id="{CAE61038-067C-47CF-8DDC-5ED6CDAC4AEE}"/>
              </a:ext>
            </a:extLst>
          </p:cNvPr>
          <p:cNvSpPr/>
          <p:nvPr userDrawn="1"/>
        </p:nvSpPr>
        <p:spPr bwMode="gray">
          <a:xfrm>
            <a:off x="8815756" y="5609150"/>
            <a:ext cx="3206913" cy="19590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1800" dirty="0" err="1">
              <a:solidFill>
                <a:schemeClr val="tx2"/>
              </a:solidFill>
              <a:latin typeface="Arial" charset="0"/>
            </a:endParaRPr>
          </a:p>
        </p:txBody>
      </p:sp>
      <p:sp>
        <p:nvSpPr>
          <p:cNvPr id="19" name="Rechteck 18">
            <a:extLst>
              <a:ext uri="{FF2B5EF4-FFF2-40B4-BE49-F238E27FC236}">
                <a16:creationId xmlns:a16="http://schemas.microsoft.com/office/drawing/2014/main" id="{4950B203-064F-443F-94A9-C002DAAE8F83}"/>
              </a:ext>
            </a:extLst>
          </p:cNvPr>
          <p:cNvSpPr/>
          <p:nvPr userDrawn="1"/>
        </p:nvSpPr>
        <p:spPr bwMode="gray">
          <a:xfrm>
            <a:off x="1620790" y="2077321"/>
            <a:ext cx="4705732" cy="3027304"/>
          </a:xfrm>
          <a:prstGeom prst="rect">
            <a:avLst/>
          </a:prstGeom>
        </p:spPr>
        <p:txBody>
          <a:bodyPr wrap="squar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a:ln>
                  <a:noFill/>
                </a:ln>
                <a:solidFill>
                  <a:prstClr val="black"/>
                </a:solidFill>
                <a:effectLst/>
                <a:uLnTx/>
                <a:uFillTx/>
              </a:rPr>
              <a:t>Deutsche Gesellschaft für</a:t>
            </a:r>
            <a:br>
              <a:rPr kumimoji="0" lang="es-ES" sz="1467" b="1" i="0" u="none" strike="noStrike" kern="0" cap="none" spc="0" normalizeH="0" baseline="0" noProof="0">
                <a:ln>
                  <a:noFill/>
                </a:ln>
                <a:solidFill>
                  <a:prstClr val="black"/>
                </a:solidFill>
                <a:effectLst/>
                <a:uLnTx/>
                <a:uFillTx/>
              </a:rPr>
            </a:br>
            <a:r>
              <a:rPr kumimoji="0" lang="es-ES" sz="1467" b="1" i="0" u="none" strike="noStrike" kern="0" cap="none" spc="0" normalizeH="0" baseline="0" noProof="0">
                <a:ln>
                  <a:noFill/>
                </a:ln>
                <a:solidFill>
                  <a:prstClr val="black"/>
                </a:solidFill>
                <a:effectLst/>
                <a:uLnTx/>
                <a:uFillTx/>
              </a:rPr>
              <a:t>Internationale Zusammenarbeit (GIZ) GmbH</a:t>
            </a:r>
          </a:p>
          <a:p>
            <a:pPr marL="0" marR="0" lvl="0" indent="0" defTabSz="1219170" eaLnBrk="1" fontAlgn="auto" latinLnBrk="0" hangingPunct="1">
              <a:lnSpc>
                <a:spcPct val="100000"/>
              </a:lnSpc>
              <a:spcBef>
                <a:spcPts val="0"/>
              </a:spcBef>
              <a:spcAft>
                <a:spcPts val="0"/>
              </a:spcAft>
              <a:buClrTx/>
              <a:buSzTx/>
              <a:buFontTx/>
              <a:buNone/>
              <a:tabLst/>
              <a:defRPr/>
            </a:pPr>
            <a:endParaRPr kumimoji="0" lang="es-ES" sz="1467" b="1"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s-ES" sz="1467" b="0" i="0" u="none" strike="noStrike" kern="0" cap="none" spc="0" normalizeH="0" baseline="0" noProof="0">
                <a:ln>
                  <a:noFill/>
                </a:ln>
                <a:solidFill>
                  <a:prstClr val="black"/>
                </a:solidFill>
                <a:effectLst/>
                <a:uLnTx/>
                <a:uFillTx/>
              </a:rPr>
              <a:t>Domicilios </a:t>
            </a:r>
            <a:r>
              <a:rPr kumimoji="0" lang="es-ES" sz="1467" b="0" i="0" u="none" strike="noStrike" kern="0" cap="none" spc="0" normalizeH="0" baseline="0" noProof="0" dirty="0">
                <a:ln>
                  <a:noFill/>
                </a:ln>
                <a:solidFill>
                  <a:prstClr val="black"/>
                </a:solidFill>
                <a:effectLst/>
                <a:uLnTx/>
                <a:uFillTx/>
              </a:rPr>
              <a:t>de la Sociedad:</a:t>
            </a:r>
            <a:br>
              <a:rPr lang="es-ES" sz="1467" dirty="0"/>
            </a:br>
            <a:r>
              <a:rPr kumimoji="0" lang="es-ES" sz="1467" b="0" i="0" u="none" strike="noStrike" kern="0" cap="none" spc="0" normalizeH="0" baseline="0" noProof="0" dirty="0">
                <a:ln>
                  <a:noFill/>
                </a:ln>
                <a:solidFill>
                  <a:prstClr val="black"/>
                </a:solidFill>
                <a:effectLst/>
                <a:uLnTx/>
                <a:uFillTx/>
              </a:rPr>
              <a:t>Bonn y Eschborn, Alemania</a:t>
            </a:r>
          </a:p>
          <a:p>
            <a:pPr marL="0" marR="0" lvl="0" indent="0" defTabSz="1219170" eaLnBrk="1" fontAlgn="auto" latinLnBrk="0" hangingPunct="1">
              <a:lnSpc>
                <a:spcPct val="100000"/>
              </a:lnSpc>
              <a:spcBef>
                <a:spcPts val="0"/>
              </a:spcBef>
              <a:spcAft>
                <a:spcPts val="0"/>
              </a:spcAft>
              <a:buClrTx/>
              <a:buSzTx/>
              <a:buFontTx/>
              <a:buNone/>
              <a:tabLst/>
              <a:defRPr/>
            </a:pPr>
            <a:endParaRPr kumimoji="0" lang="es-ES" sz="1467" b="0"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s-ES" sz="1467" b="0" i="0" u="none" strike="noStrike" kern="0" cap="none" spc="0" normalizeH="0" baseline="0" noProof="0">
                <a:ln>
                  <a:noFill/>
                </a:ln>
                <a:solidFill>
                  <a:prstClr val="black"/>
                </a:solidFill>
                <a:effectLst/>
                <a:uLnTx/>
                <a:uFillTx/>
              </a:rPr>
              <a:t>Friedrich-Ebert-Allee 36 + 40</a:t>
            </a:r>
            <a:br>
              <a:rPr kumimoji="0" lang="es-ES" sz="1467" b="0" i="0" u="none" strike="noStrike" kern="0" cap="none" spc="0" normalizeH="0" baseline="0" noProof="0">
                <a:ln>
                  <a:noFill/>
                </a:ln>
                <a:solidFill>
                  <a:prstClr val="black"/>
                </a:solidFill>
                <a:effectLst/>
                <a:uLnTx/>
                <a:uFillTx/>
              </a:rPr>
            </a:br>
            <a:r>
              <a:rPr kumimoji="0" lang="es-ES" sz="1467" b="0" i="0" u="none" strike="noStrike" kern="0" cap="none" spc="0" normalizeH="0" baseline="0" noProof="0">
                <a:ln>
                  <a:noFill/>
                </a:ln>
                <a:solidFill>
                  <a:prstClr val="black"/>
                </a:solidFill>
                <a:effectLst/>
                <a:uLnTx/>
                <a:uFillTx/>
              </a:rPr>
              <a:t>53113 Bonn, Alemania</a:t>
            </a:r>
            <a:br>
              <a:rPr kumimoji="0" lang="es-ES" sz="1467" b="0" i="0" u="none" strike="noStrike" kern="0" cap="none" spc="0" normalizeH="0" baseline="0" noProof="0">
                <a:ln>
                  <a:noFill/>
                </a:ln>
                <a:solidFill>
                  <a:prstClr val="black"/>
                </a:solidFill>
                <a:effectLst/>
                <a:uLnTx/>
                <a:uFillTx/>
              </a:rPr>
            </a:br>
            <a:r>
              <a:rPr kumimoji="0" lang="es-ES" sz="1467" b="0" i="0" u="none" strike="noStrike" kern="0" cap="none" spc="0" normalizeH="0" baseline="0" noProof="0">
                <a:ln>
                  <a:noFill/>
                </a:ln>
                <a:solidFill>
                  <a:prstClr val="black"/>
                </a:solidFill>
                <a:effectLst/>
                <a:uLnTx/>
                <a:uFillTx/>
              </a:rPr>
              <a:t>T  +49  228  44 60 - 0</a:t>
            </a:r>
            <a:br>
              <a:rPr kumimoji="0" lang="es-ES" sz="1467" b="0" i="0" u="none" strike="noStrike" kern="0" cap="none" spc="0" normalizeH="0" baseline="0" noProof="0">
                <a:ln>
                  <a:noFill/>
                </a:ln>
                <a:solidFill>
                  <a:prstClr val="black"/>
                </a:solidFill>
                <a:effectLst/>
                <a:uLnTx/>
                <a:uFillTx/>
              </a:rPr>
            </a:br>
            <a:r>
              <a:rPr kumimoji="0" lang="es-ES" sz="1467" b="0" i="0" u="none" strike="noStrike" kern="0" cap="none" spc="0" normalizeH="0" baseline="0" noProof="0">
                <a:ln>
                  <a:noFill/>
                </a:ln>
                <a:solidFill>
                  <a:prstClr val="black"/>
                </a:solidFill>
                <a:effectLst/>
                <a:uLnTx/>
                <a:uFillTx/>
              </a:rPr>
              <a:t>F  +49  228  44 60 - 17 66</a:t>
            </a:r>
          </a:p>
          <a:p>
            <a:pPr marL="0" marR="0" lvl="0" indent="0" defTabSz="1219170" eaLnBrk="1" fontAlgn="auto" latinLnBrk="0" hangingPunct="1">
              <a:lnSpc>
                <a:spcPct val="100000"/>
              </a:lnSpc>
              <a:spcBef>
                <a:spcPts val="0"/>
              </a:spcBef>
              <a:spcAft>
                <a:spcPts val="0"/>
              </a:spcAft>
              <a:buClrTx/>
              <a:buSzTx/>
              <a:buFontTx/>
              <a:buNone/>
              <a:tabLst/>
              <a:defRPr/>
            </a:pPr>
            <a:endParaRPr kumimoji="0" lang="es-ES" sz="1467" b="0"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s-ES" sz="1467" b="0" i="0" u="none" strike="noStrike" kern="0" cap="none" spc="0" normalizeH="0" baseline="0" noProof="0">
                <a:ln>
                  <a:noFill/>
                </a:ln>
                <a:solidFill>
                  <a:prstClr val="black"/>
                </a:solidFill>
                <a:effectLst/>
                <a:uLnTx/>
                <a:uFillTx/>
              </a:rPr>
              <a:t>E  info@giz.de</a:t>
            </a:r>
          </a:p>
          <a:p>
            <a:pPr marL="0" marR="0" lvl="0" indent="0" defTabSz="1219170" eaLnBrk="1" fontAlgn="auto" latinLnBrk="0" hangingPunct="1">
              <a:lnSpc>
                <a:spcPct val="100000"/>
              </a:lnSpc>
              <a:spcBef>
                <a:spcPts val="0"/>
              </a:spcBef>
              <a:spcAft>
                <a:spcPts val="0"/>
              </a:spcAft>
              <a:buClrTx/>
              <a:buSzTx/>
              <a:buFontTx/>
              <a:buNone/>
              <a:tabLst/>
              <a:defRPr/>
            </a:pPr>
            <a:r>
              <a:rPr kumimoji="0" lang="es-ES" sz="1467" b="0" i="0" u="none" strike="noStrike" kern="0" cap="none" spc="0" normalizeH="0" baseline="0" noProof="0">
                <a:ln>
                  <a:noFill/>
                </a:ln>
                <a:solidFill>
                  <a:prstClr val="black"/>
                </a:solidFill>
                <a:effectLst/>
                <a:uLnTx/>
                <a:uFillTx/>
              </a:rPr>
              <a:t>I   </a:t>
            </a:r>
            <a:r>
              <a:rPr kumimoji="0" lang="es-ES" sz="533" b="0" i="0" u="none" strike="noStrike" kern="0" cap="none" spc="0" normalizeH="0" baseline="0" noProof="0">
                <a:ln>
                  <a:noFill/>
                </a:ln>
                <a:solidFill>
                  <a:prstClr val="black"/>
                </a:solidFill>
                <a:effectLst/>
                <a:uLnTx/>
                <a:uFillTx/>
              </a:rPr>
              <a:t> </a:t>
            </a:r>
            <a:r>
              <a:rPr kumimoji="0" lang="es-ES" sz="1467" b="0" i="0" u="none" strike="noStrike" kern="0" cap="none" spc="0" normalizeH="0" baseline="0" noProof="0">
                <a:ln>
                  <a:noFill/>
                </a:ln>
                <a:solidFill>
                  <a:prstClr val="black"/>
                </a:solidFill>
                <a:effectLst/>
                <a:uLnTx/>
                <a:uFillTx/>
              </a:rPr>
              <a:t>www.giz.de</a:t>
            </a:r>
            <a:endParaRPr kumimoji="0" lang="es-ES" sz="1467" b="0" i="0" u="none" strike="noStrike" kern="0" cap="none" spc="0" normalizeH="0" baseline="0" noProof="0" dirty="0">
              <a:ln>
                <a:noFill/>
              </a:ln>
              <a:solidFill>
                <a:prstClr val="black"/>
              </a:solidFill>
              <a:effectLst/>
              <a:uLnTx/>
              <a:uFillTx/>
            </a:endParaRPr>
          </a:p>
        </p:txBody>
      </p:sp>
      <p:sp>
        <p:nvSpPr>
          <p:cNvPr id="20" name="Rechteck 19">
            <a:extLst>
              <a:ext uri="{FF2B5EF4-FFF2-40B4-BE49-F238E27FC236}">
                <a16:creationId xmlns:a16="http://schemas.microsoft.com/office/drawing/2014/main" id="{37982854-A844-4D46-9BB7-0890F958ED69}"/>
              </a:ext>
            </a:extLst>
          </p:cNvPr>
          <p:cNvSpPr/>
          <p:nvPr userDrawn="1"/>
        </p:nvSpPr>
        <p:spPr bwMode="gray">
          <a:xfrm>
            <a:off x="4700586" y="3413822"/>
            <a:ext cx="4294719" cy="995401"/>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1467" b="0" i="0" u="none" strike="noStrike" kern="0" cap="none" spc="0" normalizeH="0" baseline="0" noProof="0">
                <a:ln>
                  <a:noFill/>
                </a:ln>
                <a:solidFill>
                  <a:prstClr val="black"/>
                </a:solidFill>
                <a:effectLst/>
                <a:uLnTx/>
                <a:uFillTx/>
                <a:latin typeface="+mn-lt"/>
                <a:ea typeface="+mn-ea"/>
                <a:cs typeface="+mn-cs"/>
              </a:rPr>
              <a:t>Dag-Hammarskjöld-Weg 1 - 5</a:t>
            </a:r>
            <a:br>
              <a:rPr kumimoji="0" lang="es-ES" sz="1467" b="0" i="0" u="none" strike="noStrike" kern="0" cap="none" spc="0" normalizeH="0" baseline="0" noProof="0">
                <a:ln>
                  <a:noFill/>
                </a:ln>
                <a:solidFill>
                  <a:prstClr val="black"/>
                </a:solidFill>
                <a:effectLst/>
                <a:uLnTx/>
                <a:uFillTx/>
                <a:latin typeface="+mn-lt"/>
                <a:ea typeface="+mn-ea"/>
                <a:cs typeface="+mn-cs"/>
              </a:rPr>
            </a:br>
            <a:r>
              <a:rPr kumimoji="0" lang="es-ES" sz="1467" b="0" i="0" u="none" strike="noStrike" kern="0" cap="none" spc="0" normalizeH="0" baseline="0" noProof="0">
                <a:ln>
                  <a:noFill/>
                </a:ln>
                <a:solidFill>
                  <a:prstClr val="black"/>
                </a:solidFill>
                <a:effectLst/>
                <a:uLnTx/>
                <a:uFillTx/>
                <a:latin typeface="+mn-lt"/>
                <a:ea typeface="+mn-ea"/>
                <a:cs typeface="+mn-cs"/>
              </a:rPr>
              <a:t>65760 Eschborn, </a:t>
            </a:r>
            <a:r>
              <a:rPr kumimoji="0" lang="es-ES" sz="1467" b="0" i="0" u="none" strike="noStrike" kern="0" cap="none" spc="0" normalizeH="0" baseline="0" noProof="0">
                <a:ln>
                  <a:noFill/>
                </a:ln>
                <a:solidFill>
                  <a:prstClr val="black"/>
                </a:solidFill>
                <a:effectLst/>
                <a:uLnTx/>
                <a:uFillTx/>
              </a:rPr>
              <a:t>Alemania</a:t>
            </a:r>
            <a:br>
              <a:rPr kumimoji="0" lang="es-ES" sz="1467" b="0" i="0" u="none" strike="noStrike" kern="0" cap="none" spc="0" normalizeH="0" baseline="0" noProof="0">
                <a:ln>
                  <a:noFill/>
                </a:ln>
                <a:solidFill>
                  <a:prstClr val="black"/>
                </a:solidFill>
                <a:effectLst/>
                <a:uLnTx/>
                <a:uFillTx/>
                <a:latin typeface="+mn-lt"/>
                <a:ea typeface="+mn-ea"/>
                <a:cs typeface="+mn-cs"/>
              </a:rPr>
            </a:br>
            <a:r>
              <a:rPr kumimoji="0" lang="es-ES" sz="1467" b="0" i="0" u="none" strike="noStrike" kern="0" cap="none" spc="0" normalizeH="0" baseline="0" noProof="0">
                <a:ln>
                  <a:noFill/>
                </a:ln>
                <a:solidFill>
                  <a:prstClr val="black"/>
                </a:solidFill>
                <a:effectLst/>
                <a:uLnTx/>
                <a:uFillTx/>
                <a:latin typeface="+mn-lt"/>
                <a:ea typeface="+mn-ea"/>
                <a:cs typeface="+mn-cs"/>
              </a:rPr>
              <a:t>T  +49  61 96  79 - 0</a:t>
            </a:r>
            <a:br>
              <a:rPr kumimoji="0" lang="es-ES" sz="1467" b="0" i="0" u="none" strike="noStrike" kern="0" cap="none" spc="0" normalizeH="0" baseline="0" noProof="0">
                <a:ln>
                  <a:noFill/>
                </a:ln>
                <a:solidFill>
                  <a:prstClr val="black"/>
                </a:solidFill>
                <a:effectLst/>
                <a:uLnTx/>
                <a:uFillTx/>
                <a:latin typeface="+mn-lt"/>
                <a:ea typeface="+mn-ea"/>
                <a:cs typeface="+mn-cs"/>
              </a:rPr>
            </a:br>
            <a:r>
              <a:rPr kumimoji="0" lang="es-ES" sz="1467" b="0" i="0" u="none" strike="noStrike" kern="0" cap="none" spc="0" normalizeH="0" baseline="0" noProof="0">
                <a:ln>
                  <a:noFill/>
                </a:ln>
                <a:solidFill>
                  <a:prstClr val="black"/>
                </a:solidFill>
                <a:effectLst/>
                <a:uLnTx/>
                <a:uFillTx/>
                <a:latin typeface="+mn-lt"/>
                <a:ea typeface="+mn-ea"/>
                <a:cs typeface="+mn-cs"/>
              </a:rPr>
              <a:t>F  +49  61 96  79 - 11 15</a:t>
            </a:r>
            <a:endParaRPr kumimoji="0" lang="es-ES" sz="1467" b="0" i="0" u="none" strike="noStrike" kern="0" cap="none" spc="0" normalizeH="0" baseline="0" noProof="0" dirty="0">
              <a:ln>
                <a:noFill/>
              </a:ln>
              <a:solidFill>
                <a:prstClr val="black"/>
              </a:solidFill>
              <a:effectLst/>
              <a:uLnTx/>
              <a:uFillTx/>
              <a:latin typeface="+mn-lt"/>
              <a:ea typeface="+mn-ea"/>
              <a:cs typeface="+mn-cs"/>
            </a:endParaRPr>
          </a:p>
        </p:txBody>
      </p:sp>
      <p:pic>
        <p:nvPicPr>
          <p:cNvPr id="8" name="logo">
            <a:extLst>
              <a:ext uri="{FF2B5EF4-FFF2-40B4-BE49-F238E27FC236}">
                <a16:creationId xmlns:a16="http://schemas.microsoft.com/office/drawing/2014/main" id="{89CFF6E4-F492-44F6-997D-92E15F612E25}"/>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a:ext>
            </a:extLst>
          </a:blip>
          <a:stretch>
            <a:fillRect/>
          </a:stretch>
        </p:blipFill>
        <p:spPr bwMode="gray">
          <a:xfrm>
            <a:off x="1702221" y="5929845"/>
            <a:ext cx="2200292" cy="607280"/>
          </a:xfrm>
          <a:prstGeom prst="rect">
            <a:avLst/>
          </a:prstGeom>
        </p:spPr>
      </p:pic>
    </p:spTree>
    <p:extLst>
      <p:ext uri="{BB962C8B-B14F-4D97-AF65-F5344CB8AC3E}">
        <p14:creationId xmlns:p14="http://schemas.microsoft.com/office/powerpoint/2010/main" val="132639466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ítulo, subtitular, enumeració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s-ES_tradnl" noProof="0" dirty="0"/>
              <a:t>Haga clic para insertar un título</a:t>
            </a:r>
            <a:endParaRPr lang="de-DE" noProof="0" dirty="0"/>
          </a:p>
        </p:txBody>
      </p:sp>
      <p:sp>
        <p:nvSpPr>
          <p:cNvPr id="3" name="Fußzeilenplatzhalter 2"/>
          <p:cNvSpPr>
            <a:spLocks noGrp="1"/>
          </p:cNvSpPr>
          <p:nvPr>
            <p:ph type="ftr" sz="quarter" idx="10"/>
          </p:nvPr>
        </p:nvSpPr>
        <p:spPr/>
        <p:txBody>
          <a:bodyPr/>
          <a:lstStyle/>
          <a:p>
            <a:r>
              <a:rPr lang="es-ES_tradnl"/>
              <a:t>ADAPTUR</a:t>
            </a:r>
            <a:endParaRPr lang="es-ES_tradnl" dirty="0"/>
          </a:p>
        </p:txBody>
      </p:sp>
      <p:sp>
        <p:nvSpPr>
          <p:cNvPr id="4" name="Datumsplatzhalter 3"/>
          <p:cNvSpPr>
            <a:spLocks noGrp="1"/>
          </p:cNvSpPr>
          <p:nvPr>
            <p:ph type="dt" sz="half" idx="11"/>
          </p:nvPr>
        </p:nvSpPr>
        <p:spPr/>
        <p:txBody>
          <a:bodyPr/>
          <a:lstStyle/>
          <a:p>
            <a:endParaRPr lang="es-ES_tradnl" dirty="0"/>
          </a:p>
        </p:txBody>
      </p:sp>
      <p:sp>
        <p:nvSpPr>
          <p:cNvPr id="7" name="Inhaltsplatzhalter 2"/>
          <p:cNvSpPr>
            <a:spLocks noGrp="1"/>
          </p:cNvSpPr>
          <p:nvPr>
            <p:ph idx="1" hasCustomPrompt="1"/>
          </p:nvPr>
        </p:nvSpPr>
        <p:spPr>
          <a:xfrm>
            <a:off x="912000" y="2448000"/>
            <a:ext cx="10368000" cy="3816000"/>
          </a:xfrm>
        </p:spPr>
        <p:txBody>
          <a:bodyPr/>
          <a:lstStyle>
            <a:lvl1pPr marL="0" marR="0" indent="0" algn="l" defTabSz="914377" rtl="0" eaLnBrk="1" fontAlgn="base" latinLnBrk="0" hangingPunct="1">
              <a:lnSpc>
                <a:spcPct val="100000"/>
              </a:lnSpc>
              <a:spcBef>
                <a:spcPts val="400"/>
              </a:spcBef>
              <a:spcAft>
                <a:spcPts val="800"/>
              </a:spcAft>
              <a:buClr>
                <a:srgbClr val="C80F0F"/>
              </a:buClr>
              <a:buSzTx/>
              <a:buFontTx/>
              <a:buNone/>
              <a:tabLst>
                <a:tab pos="2190696" algn="l"/>
              </a:tabLst>
              <a:defRPr sz="1800" baseline="0"/>
            </a:lvl1pPr>
            <a:lvl2pPr marL="359991" indent="-359991">
              <a:buClr>
                <a:srgbClr val="C80F0F"/>
              </a:buClr>
              <a:buFont typeface="Arial" pitchFamily="34" charset="0"/>
              <a:buChar char="•"/>
              <a:defRPr sz="1800" baseline="0"/>
            </a:lvl2pPr>
            <a:lvl3pPr marL="719982">
              <a:defRPr sz="1800"/>
            </a:lvl3pPr>
            <a:lvl4pPr marL="1079973">
              <a:defRPr sz="1800" baseline="0"/>
            </a:lvl4pPr>
            <a:lvl5pPr marL="1439964">
              <a:defRPr sz="1800" baseline="0"/>
            </a:lvl5pPr>
            <a:lvl6pPr marL="1799955">
              <a:defRPr baseline="0"/>
            </a:lvl6pPr>
            <a:lvl7pPr marL="2159946">
              <a:defRPr baseline="0"/>
            </a:lvl7pPr>
            <a:lvl8pPr marL="2519937">
              <a:defRPr baseline="0"/>
            </a:lvl8pPr>
            <a:lvl9pPr marL="2879928">
              <a:defRPr/>
            </a:lvl9pPr>
          </a:lstStyle>
          <a:p>
            <a:pPr lvl="0"/>
            <a:r>
              <a:rPr lang="es-ES_tradnl" dirty="0"/>
              <a:t>Haga clic para insertar un texto</a:t>
            </a:r>
          </a:p>
          <a:p>
            <a:pPr lvl="1"/>
            <a:r>
              <a:rPr lang="es-ES_tradnl" noProof="0" dirty="0"/>
              <a:t>Segundo nivel</a:t>
            </a:r>
          </a:p>
          <a:p>
            <a:pPr lvl="2"/>
            <a:r>
              <a:rPr lang="es-ES_tradnl" noProof="0" dirty="0"/>
              <a:t>Tercero nivel</a:t>
            </a:r>
          </a:p>
          <a:p>
            <a:pPr lvl="3"/>
            <a:r>
              <a:rPr lang="es-ES_tradnl" noProof="0" dirty="0"/>
              <a:t>Cuarto nivel</a:t>
            </a:r>
          </a:p>
        </p:txBody>
      </p:sp>
    </p:spTree>
    <p:extLst>
      <p:ext uri="{BB962C8B-B14F-4D97-AF65-F5344CB8AC3E}">
        <p14:creationId xmlns:p14="http://schemas.microsoft.com/office/powerpoint/2010/main" val="11467937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idos (alter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s-ES"/>
              <a:t>Añadir título haciendo clic</a:t>
            </a:r>
            <a:endParaRPr lang="es-ES" dirty="0"/>
          </a:p>
        </p:txBody>
      </p:sp>
      <p:grpSp>
        <p:nvGrpSpPr>
          <p:cNvPr id="6" name="Key Visual">
            <a:extLst>
              <a:ext uri="{FF2B5EF4-FFF2-40B4-BE49-F238E27FC236}">
                <a16:creationId xmlns:a16="http://schemas.microsoft.com/office/drawing/2014/main" id="{77156747-85E7-4ED4-B2ED-42ABA70FA613}"/>
              </a:ext>
            </a:extLst>
          </p:cNvPr>
          <p:cNvGrpSpPr/>
          <p:nvPr userDrawn="1"/>
        </p:nvGrpSpPr>
        <p:grpSpPr bwMode="gray">
          <a:xfrm flipV="1">
            <a:off x="164180" y="5311118"/>
            <a:ext cx="3094437" cy="822639"/>
            <a:chOff x="4846637" y="119557"/>
            <a:chExt cx="3783013" cy="1005693"/>
          </a:xfrm>
        </p:grpSpPr>
        <p:sp>
          <p:nvSpPr>
            <p:cNvPr id="7" name="Freihandform: Form 6">
              <a:extLst>
                <a:ext uri="{FF2B5EF4-FFF2-40B4-BE49-F238E27FC236}">
                  <a16:creationId xmlns:a16="http://schemas.microsoft.com/office/drawing/2014/main" id="{2E6C23C4-9083-4866-858D-0C04644D965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print">
                <a:extLst>
                  <a:ext uri="{28A0092B-C50C-407E-A947-70E740481C1C}">
                    <a14:useLocalDpi xmlns:a14="http://schemas.microsoft.com/office/drawing/2010/main"/>
                  </a:ext>
                </a:extLst>
              </a:blip>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Freihandform: Form 7">
              <a:extLst>
                <a:ext uri="{FF2B5EF4-FFF2-40B4-BE49-F238E27FC236}">
                  <a16:creationId xmlns:a16="http://schemas.microsoft.com/office/drawing/2014/main" id="{FB0BB156-07F2-4B83-B5A7-E91DE0017F5B}"/>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9" name="Freihandform: Form 8">
              <a:extLst>
                <a:ext uri="{FF2B5EF4-FFF2-40B4-BE49-F238E27FC236}">
                  <a16:creationId xmlns:a16="http://schemas.microsoft.com/office/drawing/2014/main" id="{86502DB2-D1D5-44BB-955E-FA20933B0C5A}"/>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0" name="Freihandform: Form 9">
              <a:extLst>
                <a:ext uri="{FF2B5EF4-FFF2-40B4-BE49-F238E27FC236}">
                  <a16:creationId xmlns:a16="http://schemas.microsoft.com/office/drawing/2014/main" id="{A25DFF6E-FE1D-49A8-A873-770951547FF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1" name="Freihandform: Form 10">
              <a:extLst>
                <a:ext uri="{FF2B5EF4-FFF2-40B4-BE49-F238E27FC236}">
                  <a16:creationId xmlns:a16="http://schemas.microsoft.com/office/drawing/2014/main" id="{8E38456C-C414-4CEB-A953-0F72775B0C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grpSp>
      <p:sp>
        <p:nvSpPr>
          <p:cNvPr id="12" name="Textplatzhalter 7">
            <a:extLst>
              <a:ext uri="{FF2B5EF4-FFF2-40B4-BE49-F238E27FC236}">
                <a16:creationId xmlns:a16="http://schemas.microsoft.com/office/drawing/2014/main" id="{32E1886A-3475-4E66-B3BF-1AD48A2030B2}"/>
              </a:ext>
            </a:extLst>
          </p:cNvPr>
          <p:cNvSpPr>
            <a:spLocks noGrp="1"/>
          </p:cNvSpPr>
          <p:nvPr>
            <p:ph type="body" sz="quarter" idx="13" hasCustomPrompt="1"/>
          </p:nvPr>
        </p:nvSpPr>
        <p:spPr bwMode="gray">
          <a:xfrm>
            <a:off x="599757" y="1361293"/>
            <a:ext cx="9563579" cy="3746844"/>
          </a:xfrm>
        </p:spPr>
        <p:txBody>
          <a:bodyPr/>
          <a:lstStyle>
            <a:lvl1pPr marL="304792" marR="0" indent="-304792" algn="l" defTabSz="914377" rtl="0" eaLnBrk="1" fontAlgn="auto" latinLnBrk="0" hangingPunct="1">
              <a:lnSpc>
                <a:spcPct val="90000"/>
              </a:lnSpc>
              <a:spcBef>
                <a:spcPts val="2400"/>
              </a:spcBef>
              <a:spcAft>
                <a:spcPts val="0"/>
              </a:spcAft>
              <a:buClrTx/>
              <a:buSzTx/>
              <a:buFont typeface="+mj-lt"/>
              <a:buAutoNum type="arabicPeriod"/>
              <a:tabLst/>
              <a:defRPr/>
            </a:lvl1pPr>
          </a:lstStyle>
          <a:p>
            <a:pPr marL="304792" marR="0" lvl="0" indent="-304792" algn="l" defTabSz="914377" rtl="0" eaLnBrk="1" fontAlgn="auto" latinLnBrk="0" hangingPunct="1">
              <a:lnSpc>
                <a:spcPct val="90000"/>
              </a:lnSpc>
              <a:spcBef>
                <a:spcPts val="2400"/>
              </a:spcBef>
              <a:spcAft>
                <a:spcPts val="0"/>
              </a:spcAft>
              <a:buClrTx/>
              <a:buSzTx/>
              <a:buFont typeface="+mj-lt"/>
              <a:buAutoNum type="arabicPeriod"/>
              <a:tabLst/>
              <a:defRPr/>
            </a:pPr>
            <a:r>
              <a:rPr lang="es-ES"/>
              <a:t>Añadir texto haciendo clic</a:t>
            </a:r>
            <a:endParaRPr lang="es-ES" dirty="0"/>
          </a:p>
        </p:txBody>
      </p:sp>
      <p:sp>
        <p:nvSpPr>
          <p:cNvPr id="3" name="Datumsplatzhalter 2">
            <a:extLst>
              <a:ext uri="{FF2B5EF4-FFF2-40B4-BE49-F238E27FC236}">
                <a16:creationId xmlns:a16="http://schemas.microsoft.com/office/drawing/2014/main" id="{62342A86-691A-4326-8252-6427F2E2E82C}"/>
              </a:ext>
            </a:extLst>
          </p:cNvPr>
          <p:cNvSpPr>
            <a:spLocks noGrp="1"/>
          </p:cNvSpPr>
          <p:nvPr>
            <p:ph type="dt" sz="half" idx="14"/>
          </p:nvPr>
        </p:nvSpPr>
        <p:spPr/>
        <p:txBody>
          <a:bodyPr/>
          <a:lstStyle/>
          <a:p>
            <a:fld id="{56495B10-4117-481A-9230-8A47E0673F01}" type="datetime1">
              <a:rPr lang="en-US" smtClean="0"/>
              <a:t>7/15/21</a:t>
            </a:fld>
            <a:endParaRPr lang="es-ES" dirty="0"/>
          </a:p>
        </p:txBody>
      </p:sp>
      <p:sp>
        <p:nvSpPr>
          <p:cNvPr id="4" name="Fußzeilenplatzhalter 3">
            <a:extLst>
              <a:ext uri="{FF2B5EF4-FFF2-40B4-BE49-F238E27FC236}">
                <a16:creationId xmlns:a16="http://schemas.microsoft.com/office/drawing/2014/main" id="{F5053B2E-0F43-44B6-8EA5-07E2886E42B5}"/>
              </a:ext>
            </a:extLst>
          </p:cNvPr>
          <p:cNvSpPr>
            <a:spLocks noGrp="1"/>
          </p:cNvSpPr>
          <p:nvPr>
            <p:ph type="ftr" sz="quarter" idx="15"/>
          </p:nvPr>
        </p:nvSpPr>
        <p:spPr/>
        <p:txBody>
          <a:bodyPr/>
          <a:lstStyle/>
          <a:p>
            <a:r>
              <a:rPr lang="es-ES"/>
              <a:t>ADAPTUR</a:t>
            </a:r>
            <a:endParaRPr lang="es-ES" dirty="0"/>
          </a:p>
        </p:txBody>
      </p:sp>
      <p:sp>
        <p:nvSpPr>
          <p:cNvPr id="5" name="Foliennummernplatzhalter 4">
            <a:extLst>
              <a:ext uri="{FF2B5EF4-FFF2-40B4-BE49-F238E27FC236}">
                <a16:creationId xmlns:a16="http://schemas.microsoft.com/office/drawing/2014/main" id="{6388B433-E536-4FD9-8D5D-412BCD853BD4}"/>
              </a:ext>
            </a:extLst>
          </p:cNvPr>
          <p:cNvSpPr>
            <a:spLocks noGrp="1"/>
          </p:cNvSpPr>
          <p:nvPr>
            <p:ph type="sldNum" sz="quarter" idx="16"/>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399855694"/>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522627" y="6568514"/>
            <a:ext cx="711519" cy="123111"/>
          </a:xfrm>
        </p:spPr>
        <p:txBody>
          <a:bodyPr/>
          <a:lstStyle/>
          <a:p>
            <a:endParaRPr lang="en-US"/>
          </a:p>
        </p:txBody>
      </p:sp>
      <p:sp>
        <p:nvSpPr>
          <p:cNvPr id="5" name="Footer Placeholder 4"/>
          <p:cNvSpPr>
            <a:spLocks noGrp="1"/>
          </p:cNvSpPr>
          <p:nvPr>
            <p:ph type="ftr" sz="quarter" idx="11"/>
          </p:nvPr>
        </p:nvSpPr>
        <p:spPr/>
        <p:txBody>
          <a:bodyPr/>
          <a:lstStyle/>
          <a:p>
            <a:r>
              <a:rPr lang="en-US"/>
              <a:t>ADAPTUR</a:t>
            </a:r>
          </a:p>
        </p:txBody>
      </p:sp>
      <p:sp>
        <p:nvSpPr>
          <p:cNvPr id="6" name="Slide Number Placeholder 5"/>
          <p:cNvSpPr>
            <a:spLocks noGrp="1"/>
          </p:cNvSpPr>
          <p:nvPr>
            <p:ph type="sldNum" sz="quarter" idx="12"/>
          </p:nvPr>
        </p:nvSpPr>
        <p:spPr>
          <a:xfrm>
            <a:off x="8610601" y="6477362"/>
            <a:ext cx="2743200" cy="123111"/>
          </a:xfrm>
          <a:prstGeom prst="rect">
            <a:avLst/>
          </a:prstGeom>
        </p:spPr>
        <p:txBody>
          <a:bodyPr/>
          <a:lstStyle/>
          <a:p>
            <a:fld id="{829C9D14-6014-4868-9254-42F7E25CFA44}" type="slidenum">
              <a:rPr lang="en-US" smtClean="0"/>
              <a:t>‹Nº›</a:t>
            </a:fld>
            <a:endParaRPr lang="en-US"/>
          </a:p>
        </p:txBody>
      </p:sp>
    </p:spTree>
    <p:extLst>
      <p:ext uri="{BB962C8B-B14F-4D97-AF65-F5344CB8AC3E}">
        <p14:creationId xmlns:p14="http://schemas.microsoft.com/office/powerpoint/2010/main" val="38651071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Headline, Bulletpoints">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2000" y="1484785"/>
            <a:ext cx="10363200" cy="504056"/>
          </a:xfrm>
          <a:prstGeom prst="rect">
            <a:avLst/>
          </a:prstGeom>
        </p:spPr>
        <p:txBody>
          <a:bodyPr/>
          <a:lstStyle>
            <a:lvl1pPr algn="l">
              <a:defRPr sz="2400" b="0">
                <a:solidFill>
                  <a:srgbClr val="6E6452"/>
                </a:solidFill>
                <a:latin typeface="Arial" pitchFamily="34" charset="0"/>
                <a:cs typeface="Arial" pitchFamily="34" charset="0"/>
              </a:defRPr>
            </a:lvl1pPr>
          </a:lstStyle>
          <a:p>
            <a:r>
              <a:rPr lang="en-US" dirty="0" err="1"/>
              <a:t>Titel</a:t>
            </a:r>
            <a:r>
              <a:rPr lang="en-US" dirty="0"/>
              <a:t> </a:t>
            </a:r>
            <a:r>
              <a:rPr lang="en-US" dirty="0" err="1"/>
              <a:t>durch</a:t>
            </a:r>
            <a:r>
              <a:rPr lang="en-US" dirty="0"/>
              <a:t> </a:t>
            </a:r>
            <a:r>
              <a:rPr lang="en-US" dirty="0" err="1"/>
              <a:t>Klicken</a:t>
            </a:r>
            <a:r>
              <a:rPr lang="en-US" dirty="0"/>
              <a:t> </a:t>
            </a:r>
            <a:r>
              <a:rPr lang="en-US" dirty="0" err="1"/>
              <a:t>hinzufügen</a:t>
            </a:r>
            <a:endParaRPr lang="de-DE" dirty="0"/>
          </a:p>
        </p:txBody>
      </p:sp>
      <p:sp>
        <p:nvSpPr>
          <p:cNvPr id="12" name="Inhaltsplatzhalter 2"/>
          <p:cNvSpPr>
            <a:spLocks noGrp="1"/>
          </p:cNvSpPr>
          <p:nvPr>
            <p:ph idx="10" hasCustomPrompt="1"/>
          </p:nvPr>
        </p:nvSpPr>
        <p:spPr>
          <a:xfrm>
            <a:off x="912286" y="2448000"/>
            <a:ext cx="10367433" cy="3312368"/>
          </a:xfrm>
          <a:prstGeom prst="rect">
            <a:avLst/>
          </a:prstGeom>
        </p:spPr>
        <p:txBody>
          <a:bodyPr/>
          <a:lstStyle>
            <a:lvl1pPr marL="0" indent="0">
              <a:lnSpc>
                <a:spcPct val="100000"/>
              </a:lnSpc>
              <a:spcBef>
                <a:spcPts val="400"/>
              </a:spcBef>
              <a:spcAft>
                <a:spcPts val="800"/>
              </a:spcAft>
              <a:buClr>
                <a:srgbClr val="6E6452"/>
              </a:buClr>
              <a:buFont typeface="Arial" pitchFamily="34" charset="0"/>
              <a:buNone/>
              <a:defRPr sz="1800">
                <a:solidFill>
                  <a:srgbClr val="6E6452"/>
                </a:solidFill>
                <a:latin typeface="Arial" pitchFamily="34" charset="0"/>
                <a:cs typeface="Arial" pitchFamily="34" charset="0"/>
              </a:defRPr>
            </a:lvl1pPr>
            <a:lvl2pPr marL="359991" indent="-359991">
              <a:lnSpc>
                <a:spcPct val="100000"/>
              </a:lnSpc>
              <a:spcBef>
                <a:spcPts val="400"/>
              </a:spcBef>
              <a:spcAft>
                <a:spcPts val="800"/>
              </a:spcAft>
              <a:buClr>
                <a:srgbClr val="6E6452"/>
              </a:buClr>
              <a:buFont typeface="Arial" pitchFamily="34" charset="0"/>
              <a:buChar char="•"/>
              <a:defRPr sz="1800">
                <a:solidFill>
                  <a:srgbClr val="6E6452"/>
                </a:solidFill>
                <a:latin typeface="Arial" pitchFamily="34" charset="0"/>
                <a:cs typeface="Arial" pitchFamily="34" charset="0"/>
              </a:defRPr>
            </a:lvl2pPr>
            <a:lvl3pPr marL="719982" indent="-359991">
              <a:lnSpc>
                <a:spcPct val="100000"/>
              </a:lnSpc>
              <a:spcBef>
                <a:spcPts val="400"/>
              </a:spcBef>
              <a:spcAft>
                <a:spcPts val="800"/>
              </a:spcAft>
              <a:buClr>
                <a:srgbClr val="6E6452"/>
              </a:buClr>
              <a:buFont typeface="Arial" pitchFamily="34" charset="0"/>
              <a:buChar char="•"/>
              <a:defRPr sz="1800">
                <a:solidFill>
                  <a:srgbClr val="6E6452"/>
                </a:solidFill>
                <a:latin typeface="Arial" pitchFamily="34" charset="0"/>
                <a:cs typeface="Arial" pitchFamily="34" charset="0"/>
              </a:defRPr>
            </a:lvl3pPr>
            <a:lvl4pPr marL="1079973" indent="-359991">
              <a:lnSpc>
                <a:spcPct val="100000"/>
              </a:lnSpc>
              <a:spcBef>
                <a:spcPts val="400"/>
              </a:spcBef>
              <a:spcAft>
                <a:spcPts val="800"/>
              </a:spcAft>
              <a:buClr>
                <a:srgbClr val="6E6452"/>
              </a:buClr>
              <a:buFont typeface="Arial" pitchFamily="34" charset="0"/>
              <a:buChar char="•"/>
              <a:defRPr sz="1800">
                <a:solidFill>
                  <a:srgbClr val="6E6452"/>
                </a:solidFill>
                <a:latin typeface="Arial" pitchFamily="34" charset="0"/>
                <a:cs typeface="Arial" pitchFamily="34" charset="0"/>
              </a:defRPr>
            </a:lvl4pPr>
            <a:lvl5pPr>
              <a:defRPr sz="1800">
                <a:solidFill>
                  <a:srgbClr val="6E6452"/>
                </a:solidFill>
              </a:defRPr>
            </a:lvl5pPr>
          </a:lstStyle>
          <a:p>
            <a:pPr lvl="1"/>
            <a:r>
              <a:rPr lang="en-US" dirty="0" err="1"/>
              <a:t>Erste</a:t>
            </a:r>
            <a:r>
              <a:rPr lang="en-US" dirty="0"/>
              <a:t> </a:t>
            </a:r>
            <a:r>
              <a:rPr lang="en-US" dirty="0" err="1"/>
              <a:t>Ebene</a:t>
            </a:r>
            <a:endParaRPr lang="en-US" dirty="0"/>
          </a:p>
          <a:p>
            <a:pPr lvl="2"/>
            <a:r>
              <a:rPr lang="en-US" dirty="0" err="1"/>
              <a:t>Zweite</a:t>
            </a:r>
            <a:r>
              <a:rPr lang="en-US" dirty="0"/>
              <a:t> </a:t>
            </a:r>
            <a:r>
              <a:rPr lang="en-US" dirty="0" err="1"/>
              <a:t>Ebene</a:t>
            </a:r>
            <a:endParaRPr lang="en-US" dirty="0"/>
          </a:p>
          <a:p>
            <a:pPr lvl="3"/>
            <a:r>
              <a:rPr lang="en-US" dirty="0" err="1"/>
              <a:t>Dritte</a:t>
            </a:r>
            <a:r>
              <a:rPr lang="en-US" dirty="0"/>
              <a:t> </a:t>
            </a:r>
            <a:r>
              <a:rPr lang="en-US" dirty="0" err="1"/>
              <a:t>Ebene</a:t>
            </a:r>
            <a:endParaRPr lang="en-US" dirty="0"/>
          </a:p>
        </p:txBody>
      </p:sp>
    </p:spTree>
    <p:extLst>
      <p:ext uri="{BB962C8B-B14F-4D97-AF65-F5344CB8AC3E}">
        <p14:creationId xmlns:p14="http://schemas.microsoft.com/office/powerpoint/2010/main" val="20417534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_Título b/n">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F0DB5C6-9E74-4378-9827-68473EFA35F3}"/>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164183" y="165100"/>
            <a:ext cx="11858487" cy="4721861"/>
          </a:xfrm>
          <a:prstGeom prst="rect">
            <a:avLst/>
          </a:prstGeom>
        </p:spPr>
      </p:pic>
      <p:pic>
        <p:nvPicPr>
          <p:cNvPr id="15" name="Grafik 14" descr="Ein Bild, das Säge enthält.&#10;&#10;Automatisch generierte Beschreibung">
            <a:extLst>
              <a:ext uri="{FF2B5EF4-FFF2-40B4-BE49-F238E27FC236}">
                <a16:creationId xmlns:a16="http://schemas.microsoft.com/office/drawing/2014/main" id="{31687CA2-4830-4EA3-B6BE-4D04E1B8363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164180" y="846875"/>
            <a:ext cx="11860800" cy="4040085"/>
          </a:xfrm>
          <a:prstGeom prst="rect">
            <a:avLst/>
          </a:prstGeom>
        </p:spPr>
      </p:pic>
      <p:pic>
        <p:nvPicPr>
          <p:cNvPr id="10" name="logo">
            <a:extLst>
              <a:ext uri="{FF2B5EF4-FFF2-40B4-BE49-F238E27FC236}">
                <a16:creationId xmlns:a16="http://schemas.microsoft.com/office/drawing/2014/main" id="{5020DAB1-6624-4F6F-85BE-D8BE78A1A57E}"/>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a:ext>
            </a:extLst>
          </a:blip>
          <a:stretch>
            <a:fillRect/>
          </a:stretch>
        </p:blipFill>
        <p:spPr bwMode="gray">
          <a:xfrm>
            <a:off x="916199" y="5422244"/>
            <a:ext cx="3081728" cy="850557"/>
          </a:xfrm>
          <a:prstGeom prst="rect">
            <a:avLst/>
          </a:prstGeom>
        </p:spPr>
      </p:pic>
      <p:sp>
        <p:nvSpPr>
          <p:cNvPr id="13" name="Bar">
            <a:extLst>
              <a:ext uri="{FF2B5EF4-FFF2-40B4-BE49-F238E27FC236}">
                <a16:creationId xmlns:a16="http://schemas.microsoft.com/office/drawing/2014/main" id="{8C59F0BE-E094-4F6F-B663-07A571A19A62}"/>
              </a:ext>
            </a:extLst>
          </p:cNvPr>
          <p:cNvSpPr/>
          <p:nvPr userDrawn="1"/>
        </p:nvSpPr>
        <p:spPr bwMode="gray">
          <a:xfrm>
            <a:off x="7158791"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1800" dirty="0"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s-ES" dirty="0"/>
              <a:t>Este es el subtítulo</a:t>
            </a:r>
          </a:p>
          <a:p>
            <a:r>
              <a:rPr lang="es-ES" dirty="0"/>
              <a:t>Nombre del proyecto | Fecha</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4" y="2542199"/>
            <a:ext cx="10628948" cy="960263"/>
          </a:xfrm>
          <a:prstGeom prst="rect">
            <a:avLst/>
          </a:prstGeom>
        </p:spPr>
        <p:txBody>
          <a:bodyPr wrap="square">
            <a:spAutoFit/>
          </a:bodyPr>
          <a:lstStyle>
            <a:lvl1pPr>
              <a:defRPr sz="3467" b="1">
                <a:solidFill>
                  <a:schemeClr val="tx1"/>
                </a:solidFill>
              </a:defRPr>
            </a:lvl1pPr>
          </a:lstStyle>
          <a:p>
            <a:r>
              <a:rPr lang="es-ES" dirty="0"/>
              <a:t>Diapositiva de título/encabezado</a:t>
            </a:r>
            <a:br>
              <a:rPr lang="es-ES" dirty="0"/>
            </a:br>
            <a:r>
              <a:rPr lang="es-ES" dirty="0"/>
              <a:t>con el </a:t>
            </a:r>
            <a:r>
              <a:rPr lang="es-ES" i="1" dirty="0"/>
              <a:t>key visual</a:t>
            </a:r>
            <a:r>
              <a:rPr lang="es-ES" dirty="0"/>
              <a:t> (diseño base) de la GIZ en b/n</a:t>
            </a:r>
          </a:p>
        </p:txBody>
      </p:sp>
    </p:spTree>
    <p:extLst>
      <p:ext uri="{BB962C8B-B14F-4D97-AF65-F5344CB8AC3E}">
        <p14:creationId xmlns:p14="http://schemas.microsoft.com/office/powerpoint/2010/main" val="413295661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Contacto 1">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164183"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3"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1800"/>
          </a:p>
        </p:txBody>
      </p:sp>
      <p:sp>
        <p:nvSpPr>
          <p:cNvPr id="16" name="Titel 1">
            <a:extLst>
              <a:ext uri="{FF2B5EF4-FFF2-40B4-BE49-F238E27FC236}">
                <a16:creationId xmlns:a16="http://schemas.microsoft.com/office/drawing/2014/main" id="{3B6C23A5-1B72-42F2-B92F-DC68B632F6B0}"/>
              </a:ext>
            </a:extLst>
          </p:cNvPr>
          <p:cNvSpPr>
            <a:spLocks noGrp="1"/>
          </p:cNvSpPr>
          <p:nvPr>
            <p:ph type="title" hasCustomPrompt="1"/>
          </p:nvPr>
        </p:nvSpPr>
        <p:spPr bwMode="gray">
          <a:xfrm>
            <a:off x="599757" y="320283"/>
            <a:ext cx="11123323" cy="720725"/>
          </a:xfrm>
        </p:spPr>
        <p:txBody>
          <a:bodyPr/>
          <a:lstStyle>
            <a:lvl1pPr>
              <a:defRPr/>
            </a:lvl1pPr>
          </a:lstStyle>
          <a:p>
            <a:r>
              <a:rPr lang="es-ES" dirty="0"/>
              <a:t>Añadir título haciendo clic</a:t>
            </a:r>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2853714" y="2760959"/>
            <a:ext cx="4492748" cy="1366715"/>
          </a:xfrm>
        </p:spPr>
        <p:txBody>
          <a:bodyPr/>
          <a:lstStyle>
            <a:lvl1pPr>
              <a:lnSpc>
                <a:spcPct val="100000"/>
              </a:lnSpc>
              <a:spcBef>
                <a:spcPts val="0"/>
              </a:spcBef>
              <a:defRPr sz="1600"/>
            </a:lvl1pPr>
          </a:lstStyle>
          <a:p>
            <a:r>
              <a:rPr lang="fr-FR" dirty="0"/>
              <a:t>nombre.apellidos@giz.de</a:t>
            </a:r>
          </a:p>
          <a:p>
            <a:r>
              <a:rPr lang="fr-FR" dirty="0"/>
              <a:t>T +49 (0) x xx </a:t>
            </a:r>
            <a:r>
              <a:rPr lang="fr-FR" dirty="0" err="1"/>
              <a:t>xx</a:t>
            </a:r>
            <a:r>
              <a:rPr lang="fr-FR" dirty="0"/>
              <a:t> </a:t>
            </a:r>
            <a:r>
              <a:rPr lang="fr-FR" dirty="0" err="1"/>
              <a:t>xx</a:t>
            </a:r>
            <a:r>
              <a:rPr lang="fr-FR" dirty="0"/>
              <a:t> </a:t>
            </a:r>
          </a:p>
          <a:p>
            <a:r>
              <a:rPr lang="fr-FR" dirty="0"/>
              <a:t>F +49 (0) x xx </a:t>
            </a:r>
            <a:r>
              <a:rPr lang="fr-FR" dirty="0" err="1"/>
              <a:t>xx</a:t>
            </a:r>
            <a:r>
              <a:rPr lang="fr-FR" dirty="0"/>
              <a:t> </a:t>
            </a:r>
            <a:r>
              <a:rPr lang="fr-FR" dirty="0" err="1"/>
              <a:t>xx</a:t>
            </a:r>
            <a:endParaRPr lang="fr-FR" dirty="0"/>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hasCustomPrompt="1"/>
          </p:nvPr>
        </p:nvSpPr>
        <p:spPr bwMode="gray">
          <a:xfrm>
            <a:off x="2853714" y="1857148"/>
            <a:ext cx="4492748" cy="235035"/>
          </a:xfrm>
        </p:spPr>
        <p:txBody>
          <a:bodyPr/>
          <a:lstStyle>
            <a:lvl1pPr>
              <a:defRPr sz="1600" b="1"/>
            </a:lvl1pPr>
          </a:lstStyle>
          <a:p>
            <a:r>
              <a:rPr lang="de-DE" dirty="0" err="1"/>
              <a:t>Nombre</a:t>
            </a:r>
            <a:r>
              <a:rPr lang="de-DE" dirty="0"/>
              <a:t> y </a:t>
            </a:r>
            <a:r>
              <a:rPr lang="de-DE" dirty="0" err="1"/>
              <a:t>apellido</a:t>
            </a:r>
            <a:r>
              <a:rPr lang="de-DE" dirty="0"/>
              <a:t>(s)</a:t>
            </a:r>
            <a:endParaRPr lang="en-GB" dirty="0"/>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2853714" y="2181304"/>
            <a:ext cx="4492748" cy="235035"/>
          </a:xfrm>
        </p:spPr>
        <p:txBody>
          <a:bodyPr/>
          <a:lstStyle>
            <a:lvl1pPr>
              <a:defRPr sz="1600"/>
            </a:lvl1pPr>
          </a:lstStyle>
          <a:p>
            <a:r>
              <a:rPr lang="de-DE" dirty="0" err="1"/>
              <a:t>Función</a:t>
            </a:r>
            <a:r>
              <a:rPr lang="de-DE" dirty="0"/>
              <a:t>, </a:t>
            </a:r>
            <a:r>
              <a:rPr lang="de-DE" dirty="0" err="1"/>
              <a:t>lugar</a:t>
            </a:r>
            <a:endParaRPr lang="de-DE" dirty="0"/>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hasCustomPrompt="1"/>
          </p:nvPr>
        </p:nvSpPr>
        <p:spPr bwMode="gray">
          <a:xfrm>
            <a:off x="599758" y="1857148"/>
            <a:ext cx="1957439" cy="227052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37" name="TextBox 7">
            <a:extLst>
              <a:ext uri="{FF2B5EF4-FFF2-40B4-BE49-F238E27FC236}">
                <a16:creationId xmlns:a16="http://schemas.microsoft.com/office/drawing/2014/main" id="{A45E5920-77D2-4E1E-832E-8A215D8A1078}"/>
              </a:ext>
            </a:extLst>
          </p:cNvPr>
          <p:cNvSpPr txBox="1"/>
          <p:nvPr userDrawn="1"/>
        </p:nvSpPr>
        <p:spPr bwMode="gray">
          <a:xfrm>
            <a:off x="1046185" y="5403599"/>
            <a:ext cx="1048877" cy="297454"/>
          </a:xfrm>
          <a:prstGeom prst="rect">
            <a:avLst/>
          </a:prstGeom>
          <a:noFill/>
        </p:spPr>
        <p:txBody>
          <a:bodyPr wrap="none" rtlCol="0">
            <a:spAutoFit/>
          </a:bodyPr>
          <a:lstStyle/>
          <a:p>
            <a:pPr>
              <a:spcBef>
                <a:spcPts val="3200"/>
              </a:spcBef>
              <a:buClr>
                <a:srgbClr val="C00000"/>
              </a:buClr>
            </a:pPr>
            <a:r>
              <a:rPr lang="es-ES" sz="1333">
                <a:solidFill>
                  <a:schemeClr val="tx1">
                    <a:lumMod val="75000"/>
                    <a:lumOff val="25000"/>
                  </a:schemeClr>
                </a:solidFill>
              </a:rPr>
              <a:t>www.giz.de</a:t>
            </a:r>
            <a:endParaRPr lang="es-ES" sz="1333" dirty="0">
              <a:solidFill>
                <a:schemeClr val="tx1">
                  <a:lumMod val="75000"/>
                  <a:lumOff val="25000"/>
                </a:schemeClr>
              </a:solidFill>
            </a:endParaRPr>
          </a:p>
        </p:txBody>
      </p:sp>
      <p:pic>
        <p:nvPicPr>
          <p:cNvPr id="38" name="Grafik 37" descr="Ein Bild, das Axt, Werkzeug enthält.&#10;&#10;Mit sehr hoher Zuverlässigkeit generierte Beschreibung">
            <a:extLst>
              <a:ext uri="{FF2B5EF4-FFF2-40B4-BE49-F238E27FC236}">
                <a16:creationId xmlns:a16="http://schemas.microsoft.com/office/drawing/2014/main" id="{195D3B85-8F61-41B8-939D-6F7806BB04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3031312" y="5442594"/>
            <a:ext cx="387637" cy="315277"/>
          </a:xfrm>
          <a:prstGeom prst="rect">
            <a:avLst/>
          </a:prstGeom>
        </p:spPr>
      </p:pic>
      <p:pic>
        <p:nvPicPr>
          <p:cNvPr id="39" name="Grafik 38">
            <a:extLst>
              <a:ext uri="{FF2B5EF4-FFF2-40B4-BE49-F238E27FC236}">
                <a16:creationId xmlns:a16="http://schemas.microsoft.com/office/drawing/2014/main" id="{E3F751BB-E4FA-4732-80BD-F94670E22B0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6614905" y="5408250"/>
            <a:ext cx="312688" cy="312685"/>
          </a:xfrm>
          <a:prstGeom prst="rect">
            <a:avLst/>
          </a:prstGeom>
        </p:spPr>
      </p:pic>
      <p:grpSp>
        <p:nvGrpSpPr>
          <p:cNvPr id="40" name="Gruppieren 39">
            <a:extLst>
              <a:ext uri="{FF2B5EF4-FFF2-40B4-BE49-F238E27FC236}">
                <a16:creationId xmlns:a16="http://schemas.microsoft.com/office/drawing/2014/main" id="{58EDDA33-F3A1-4081-87DD-3B5C06FD4DD3}"/>
              </a:ext>
            </a:extLst>
          </p:cNvPr>
          <p:cNvGrpSpPr/>
          <p:nvPr userDrawn="1"/>
        </p:nvGrpSpPr>
        <p:grpSpPr bwMode="gray">
          <a:xfrm>
            <a:off x="592658" y="5372336"/>
            <a:ext cx="350164" cy="396344"/>
            <a:chOff x="4933951" y="-41275"/>
            <a:chExt cx="2130425" cy="2411413"/>
          </a:xfrm>
        </p:grpSpPr>
        <p:sp>
          <p:nvSpPr>
            <p:cNvPr id="41" name="Freeform 6">
              <a:extLst>
                <a:ext uri="{FF2B5EF4-FFF2-40B4-BE49-F238E27FC236}">
                  <a16:creationId xmlns:a16="http://schemas.microsoft.com/office/drawing/2014/main" id="{29CE574A-E366-49FD-9460-14AADB765FE9}"/>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42" name="Freeform 7">
              <a:extLst>
                <a:ext uri="{FF2B5EF4-FFF2-40B4-BE49-F238E27FC236}">
                  <a16:creationId xmlns:a16="http://schemas.microsoft.com/office/drawing/2014/main" id="{38A2A830-AF34-4C5B-87EB-D628018EE322}"/>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43" name="Freeform 8">
              <a:extLst>
                <a:ext uri="{FF2B5EF4-FFF2-40B4-BE49-F238E27FC236}">
                  <a16:creationId xmlns:a16="http://schemas.microsoft.com/office/drawing/2014/main" id="{EF5B3A25-E6A5-43A3-AFD2-A4D64B803FEB}"/>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44" name="Freeform 9">
              <a:extLst>
                <a:ext uri="{FF2B5EF4-FFF2-40B4-BE49-F238E27FC236}">
                  <a16:creationId xmlns:a16="http://schemas.microsoft.com/office/drawing/2014/main" id="{456DF07A-687E-4C5E-A327-5581E21105CD}"/>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45" name="Freeform 10">
              <a:extLst>
                <a:ext uri="{FF2B5EF4-FFF2-40B4-BE49-F238E27FC236}">
                  <a16:creationId xmlns:a16="http://schemas.microsoft.com/office/drawing/2014/main" id="{A1EFA999-3BA8-4B1E-B6F4-0A44A111E24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sp>
        <p:nvSpPr>
          <p:cNvPr id="46" name="TextBox 7">
            <a:extLst>
              <a:ext uri="{FF2B5EF4-FFF2-40B4-BE49-F238E27FC236}">
                <a16:creationId xmlns:a16="http://schemas.microsoft.com/office/drawing/2014/main" id="{AB1D21B3-5EA8-4583-8B39-5C5D45B4127F}"/>
              </a:ext>
            </a:extLst>
          </p:cNvPr>
          <p:cNvSpPr txBox="1"/>
          <p:nvPr userDrawn="1"/>
        </p:nvSpPr>
        <p:spPr bwMode="gray">
          <a:xfrm>
            <a:off x="3496266" y="5403599"/>
            <a:ext cx="2305631" cy="297454"/>
          </a:xfrm>
          <a:prstGeom prst="rect">
            <a:avLst/>
          </a:prstGeom>
          <a:noFill/>
        </p:spPr>
        <p:txBody>
          <a:bodyPr wrap="none" rtlCol="0">
            <a:spAutoFit/>
          </a:bodyPr>
          <a:lstStyle/>
          <a:p>
            <a:pPr>
              <a:spcBef>
                <a:spcPts val="3200"/>
              </a:spcBef>
              <a:buClr>
                <a:srgbClr val="C00000"/>
              </a:buClr>
            </a:pPr>
            <a:r>
              <a:rPr lang="es-ES" sz="1333">
                <a:solidFill>
                  <a:schemeClr val="tx1">
                    <a:lumMod val="75000"/>
                    <a:lumOff val="25000"/>
                  </a:schemeClr>
                </a:solidFill>
              </a:rPr>
              <a:t>https://twitter.com/giz_gmbh</a:t>
            </a:r>
            <a:endParaRPr lang="es-ES" sz="1333" dirty="0">
              <a:solidFill>
                <a:schemeClr val="tx1">
                  <a:lumMod val="75000"/>
                  <a:lumOff val="25000"/>
                </a:schemeClr>
              </a:solidFill>
            </a:endParaRPr>
          </a:p>
        </p:txBody>
      </p:sp>
      <p:sp>
        <p:nvSpPr>
          <p:cNvPr id="47" name="TextBox 7">
            <a:extLst>
              <a:ext uri="{FF2B5EF4-FFF2-40B4-BE49-F238E27FC236}">
                <a16:creationId xmlns:a16="http://schemas.microsoft.com/office/drawing/2014/main" id="{143F2906-482C-48A6-8D87-67C6BCEBAF88}"/>
              </a:ext>
            </a:extLst>
          </p:cNvPr>
          <p:cNvSpPr txBox="1"/>
          <p:nvPr userDrawn="1"/>
        </p:nvSpPr>
        <p:spPr bwMode="gray">
          <a:xfrm>
            <a:off x="7004909" y="5403599"/>
            <a:ext cx="2950038" cy="297454"/>
          </a:xfrm>
          <a:prstGeom prst="rect">
            <a:avLst/>
          </a:prstGeom>
          <a:noFill/>
        </p:spPr>
        <p:txBody>
          <a:bodyPr wrap="none" rtlCol="0">
            <a:spAutoFit/>
          </a:bodyPr>
          <a:lstStyle/>
          <a:p>
            <a:pPr>
              <a:spcBef>
                <a:spcPts val="3200"/>
              </a:spcBef>
              <a:buClr>
                <a:srgbClr val="C00000"/>
              </a:buClr>
            </a:pPr>
            <a:r>
              <a:rPr lang="es-ES" sz="1333">
                <a:solidFill>
                  <a:schemeClr val="tx1">
                    <a:lumMod val="75000"/>
                    <a:lumOff val="25000"/>
                  </a:schemeClr>
                </a:solidFill>
              </a:rPr>
              <a:t>https://www.facebook.com/gizprofile/</a:t>
            </a:r>
            <a:endParaRPr lang="es-ES" sz="1333" dirty="0">
              <a:solidFill>
                <a:schemeClr val="tx1">
                  <a:lumMod val="75000"/>
                  <a:lumOff val="25000"/>
                </a:schemeClr>
              </a:solidFill>
            </a:endParaRPr>
          </a:p>
        </p:txBody>
      </p:sp>
      <p:sp>
        <p:nvSpPr>
          <p:cNvPr id="2" name="Datumsplatzhalter 1">
            <a:extLst>
              <a:ext uri="{FF2B5EF4-FFF2-40B4-BE49-F238E27FC236}">
                <a16:creationId xmlns:a16="http://schemas.microsoft.com/office/drawing/2014/main" id="{CEA6B603-AED2-46A7-AE29-2D5EAAC6246B}"/>
              </a:ext>
            </a:extLst>
          </p:cNvPr>
          <p:cNvSpPr>
            <a:spLocks noGrp="1"/>
          </p:cNvSpPr>
          <p:nvPr>
            <p:ph type="dt" sz="half" idx="24"/>
          </p:nvPr>
        </p:nvSpPr>
        <p:spPr/>
        <p:txBody>
          <a:bodyPr/>
          <a:lstStyle/>
          <a:p>
            <a:endParaRPr lang="es-ES" dirty="0"/>
          </a:p>
        </p:txBody>
      </p:sp>
      <p:sp>
        <p:nvSpPr>
          <p:cNvPr id="3" name="Fußzeilenplatzhalter 2">
            <a:extLst>
              <a:ext uri="{FF2B5EF4-FFF2-40B4-BE49-F238E27FC236}">
                <a16:creationId xmlns:a16="http://schemas.microsoft.com/office/drawing/2014/main" id="{B8739D72-540A-49AE-BA89-13BD14BF0156}"/>
              </a:ext>
            </a:extLst>
          </p:cNvPr>
          <p:cNvSpPr>
            <a:spLocks noGrp="1"/>
          </p:cNvSpPr>
          <p:nvPr>
            <p:ph type="ftr" sz="quarter" idx="25"/>
          </p:nvPr>
        </p:nvSpPr>
        <p:spPr/>
        <p:txBody>
          <a:bodyPr/>
          <a:lstStyle/>
          <a:p>
            <a:r>
              <a:rPr lang="es-ES"/>
              <a:t>ADAPTUR</a:t>
            </a:r>
            <a:endParaRPr lang="es-ES" dirty="0"/>
          </a:p>
        </p:txBody>
      </p:sp>
      <p:sp>
        <p:nvSpPr>
          <p:cNvPr id="4" name="Foliennummernplatzhalter 3">
            <a:extLst>
              <a:ext uri="{FF2B5EF4-FFF2-40B4-BE49-F238E27FC236}">
                <a16:creationId xmlns:a16="http://schemas.microsoft.com/office/drawing/2014/main" id="{E73BDBE8-98AD-471D-A81E-67AAC5819DBE}"/>
              </a:ext>
            </a:extLst>
          </p:cNvPr>
          <p:cNvSpPr>
            <a:spLocks noGrp="1"/>
          </p:cNvSpPr>
          <p:nvPr>
            <p:ph type="sldNum" sz="quarter" idx="26"/>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578073415"/>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Diap. texto 2 fotos y 2 columnas">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hasCustomPrompt="1"/>
          </p:nvPr>
        </p:nvSpPr>
        <p:spPr bwMode="gray">
          <a:xfrm>
            <a:off x="6304207" y="3259669"/>
            <a:ext cx="5718460" cy="2874091"/>
          </a:xfrm>
          <a:solidFill>
            <a:schemeClr val="bg2"/>
          </a:solidFill>
        </p:spPr>
        <p:txBody>
          <a:bodyPr vert="horz" lIns="36000" tIns="1440000" rIns="36000" bIns="36000" rtlCol="0">
            <a:noAutofit/>
          </a:bodyPr>
          <a:lstStyle>
            <a:lvl1pPr>
              <a:defRPr lang="en-GB" sz="1333" dirty="0">
                <a:solidFill>
                  <a:schemeClr val="tx2"/>
                </a:solidFill>
              </a:defRPr>
            </a:lvl1pPr>
          </a:lstStyle>
          <a:p>
            <a:pPr lvl="0" algn="ctr"/>
            <a:r>
              <a:rPr lang="es-ES"/>
              <a:t>Imagen</a:t>
            </a:r>
            <a:endParaRPr lang="es-ES" dirty="0"/>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hasCustomPrompt="1"/>
          </p:nvPr>
        </p:nvSpPr>
        <p:spPr bwMode="gray">
          <a:xfrm>
            <a:off x="164179" y="3259669"/>
            <a:ext cx="5718460" cy="2874091"/>
          </a:xfrm>
          <a:solidFill>
            <a:schemeClr val="bg2"/>
          </a:solidFill>
        </p:spPr>
        <p:txBody>
          <a:bodyPr vert="horz" lIns="36000" tIns="1440000" rIns="36000" bIns="36000" rtlCol="0">
            <a:noAutofit/>
          </a:bodyPr>
          <a:lstStyle>
            <a:lvl1pPr>
              <a:defRPr lang="en-GB" sz="1333" dirty="0">
                <a:solidFill>
                  <a:schemeClr val="tx2"/>
                </a:solidFill>
              </a:defRPr>
            </a:lvl1pPr>
          </a:lstStyle>
          <a:p>
            <a:pPr lvl="0" algn="ctr"/>
            <a:r>
              <a:rPr lang="es-ES"/>
              <a:t>Imagen</a:t>
            </a:r>
            <a:endParaRPr lang="es-ES"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60" y="1361294"/>
            <a:ext cx="5282881" cy="1666388"/>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4"/>
            <a:ext cx="11414444" cy="720725"/>
          </a:xfrm>
        </p:spPr>
        <p:txBody>
          <a:bodyPr/>
          <a:lstStyle>
            <a:lvl1pPr>
              <a:defRPr/>
            </a:lvl1pPr>
          </a:lstStyle>
          <a:p>
            <a:r>
              <a:rPr lang="es-ES"/>
              <a:t>Añadir título haciendo clic</a:t>
            </a:r>
            <a:endParaRPr lang="es-ES" dirty="0"/>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6740978" y="1361294"/>
            <a:ext cx="5273223" cy="1666388"/>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3" name="Datumsplatzhalter 2">
            <a:extLst>
              <a:ext uri="{FF2B5EF4-FFF2-40B4-BE49-F238E27FC236}">
                <a16:creationId xmlns:a16="http://schemas.microsoft.com/office/drawing/2014/main" id="{0C018030-29BB-4AC7-924C-FA00E1D44E85}"/>
              </a:ext>
            </a:extLst>
          </p:cNvPr>
          <p:cNvSpPr>
            <a:spLocks noGrp="1"/>
          </p:cNvSpPr>
          <p:nvPr>
            <p:ph type="dt" sz="half" idx="17"/>
          </p:nvPr>
        </p:nvSpPr>
        <p:spPr/>
        <p:txBody>
          <a:bodyPr/>
          <a:lstStyle/>
          <a:p>
            <a:endParaRPr lang="es-ES" dirty="0"/>
          </a:p>
        </p:txBody>
      </p:sp>
      <p:sp>
        <p:nvSpPr>
          <p:cNvPr id="4" name="Fußzeilenplatzhalter 3">
            <a:extLst>
              <a:ext uri="{FF2B5EF4-FFF2-40B4-BE49-F238E27FC236}">
                <a16:creationId xmlns:a16="http://schemas.microsoft.com/office/drawing/2014/main" id="{C043C784-8B7D-4485-BCCC-7509CD0547C8}"/>
              </a:ext>
            </a:extLst>
          </p:cNvPr>
          <p:cNvSpPr>
            <a:spLocks noGrp="1"/>
          </p:cNvSpPr>
          <p:nvPr>
            <p:ph type="ftr" sz="quarter" idx="18"/>
          </p:nvPr>
        </p:nvSpPr>
        <p:spPr/>
        <p:txBody>
          <a:bodyPr/>
          <a:lstStyle/>
          <a:p>
            <a:r>
              <a:rPr lang="es-ES"/>
              <a:t>ADAPTUR</a:t>
            </a:r>
            <a:endParaRPr lang="es-ES" dirty="0"/>
          </a:p>
        </p:txBody>
      </p:sp>
      <p:sp>
        <p:nvSpPr>
          <p:cNvPr id="5" name="Foliennummernplatzhalter 4">
            <a:extLst>
              <a:ext uri="{FF2B5EF4-FFF2-40B4-BE49-F238E27FC236}">
                <a16:creationId xmlns:a16="http://schemas.microsoft.com/office/drawing/2014/main" id="{7BB561E2-A996-4C87-BD08-F12F8BD3FA5B}"/>
              </a:ext>
            </a:extLst>
          </p:cNvPr>
          <p:cNvSpPr>
            <a:spLocks noGrp="1"/>
          </p:cNvSpPr>
          <p:nvPr>
            <p:ph type="sldNum" sz="quarter" idx="19"/>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880039522"/>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endParaRPr lang="es-ES" dirty="0"/>
          </a:p>
        </p:txBody>
      </p:sp>
      <p:sp>
        <p:nvSpPr>
          <p:cNvPr id="5" name="Footer Placeholder 4"/>
          <p:cNvSpPr>
            <a:spLocks noGrp="1"/>
          </p:cNvSpPr>
          <p:nvPr>
            <p:ph type="ftr" sz="quarter" idx="11"/>
          </p:nvPr>
        </p:nvSpPr>
        <p:spPr/>
        <p:txBody>
          <a:bodyPr/>
          <a:lstStyle/>
          <a:p>
            <a:r>
              <a:rPr lang="es-ES"/>
              <a:t>ADAPTUR</a:t>
            </a:r>
            <a:endParaRPr lang="es-ES" dirty="0"/>
          </a:p>
        </p:txBody>
      </p:sp>
      <p:sp>
        <p:nvSpPr>
          <p:cNvPr id="6" name="Slide Number Placeholder 5"/>
          <p:cNvSpPr>
            <a:spLocks noGrp="1"/>
          </p:cNvSpPr>
          <p:nvPr>
            <p:ph type="sldNum" sz="quarter" idx="12"/>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343390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cabezado sección b/n">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pic>
        <p:nvPicPr>
          <p:cNvPr id="20" name="Grafik 19" descr="Ein Bild, das Säge enthält.&#10;&#10;Automatisch generierte Beschreibung">
            <a:extLst>
              <a:ext uri="{FF2B5EF4-FFF2-40B4-BE49-F238E27FC236}">
                <a16:creationId xmlns:a16="http://schemas.microsoft.com/office/drawing/2014/main" id="{BCF144E3-F322-4496-87EE-8035011D1AB8}"/>
              </a:ext>
            </a:extLst>
          </p:cNvPr>
          <p:cNvPicPr>
            <a:picLocks noChangeAspect="1"/>
          </p:cNvPicPr>
          <p:nvPr userDrawn="1"/>
        </p:nvPicPr>
        <p:blipFill>
          <a:blip r:embed="rId3"/>
          <a:stretch>
            <a:fillRect/>
          </a:stretch>
        </p:blipFill>
        <p:spPr bwMode="gray">
          <a:xfrm>
            <a:off x="164180" y="2093674"/>
            <a:ext cx="11860800" cy="4040085"/>
          </a:xfrm>
          <a:prstGeom prst="rect">
            <a:avLst/>
          </a:prstGeom>
        </p:spPr>
      </p:pic>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4938863"/>
            <a:ext cx="10627783" cy="292388"/>
          </a:xfrm>
        </p:spPr>
        <p:txBody>
          <a:bodyPr>
            <a:spAutoFit/>
          </a:bodyPr>
          <a:lstStyle>
            <a:lvl1pPr marL="0" indent="0">
              <a:lnSpc>
                <a:spcPct val="95000"/>
              </a:lnSpc>
              <a:spcBef>
                <a:spcPts val="1600"/>
              </a:spcBef>
              <a:spcAft>
                <a:spcPts val="0"/>
              </a:spcAft>
              <a:buNone/>
              <a:defRPr sz="2000">
                <a:solidFill>
                  <a:schemeClr val="tx1"/>
                </a:solidFill>
              </a:defRPr>
            </a:lvl1pPr>
          </a:lstStyle>
          <a:p>
            <a:r>
              <a:rPr lang="es-ES" dirty="0"/>
              <a:t>Este es el subtítulo</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3793150"/>
            <a:ext cx="10628948" cy="960263"/>
          </a:xfrm>
          <a:prstGeom prst="rect">
            <a:avLst/>
          </a:prstGeom>
        </p:spPr>
        <p:txBody>
          <a:bodyPr wrap="square">
            <a:spAutoFit/>
          </a:bodyPr>
          <a:lstStyle>
            <a:lvl1pPr>
              <a:defRPr sz="3467" b="1">
                <a:solidFill>
                  <a:schemeClr val="tx1"/>
                </a:solidFill>
              </a:defRPr>
            </a:lvl1pPr>
          </a:lstStyle>
          <a:p>
            <a:r>
              <a:rPr lang="es-ES" dirty="0"/>
              <a:t>Diapositiva de encabezado de sección</a:t>
            </a:r>
            <a:br>
              <a:rPr lang="es-ES" dirty="0"/>
            </a:br>
            <a:r>
              <a:rPr lang="es-ES" dirty="0"/>
              <a:t>con el </a:t>
            </a:r>
            <a:r>
              <a:rPr lang="es-ES" i="1" dirty="0"/>
              <a:t>key visual</a:t>
            </a:r>
            <a:r>
              <a:rPr lang="es-ES" dirty="0"/>
              <a:t> (diseño base) de la GIZ en b/n</a:t>
            </a:r>
          </a:p>
        </p:txBody>
      </p:sp>
      <p:sp>
        <p:nvSpPr>
          <p:cNvPr id="2" name="Datumsplatzhalter 1">
            <a:extLst>
              <a:ext uri="{FF2B5EF4-FFF2-40B4-BE49-F238E27FC236}">
                <a16:creationId xmlns:a16="http://schemas.microsoft.com/office/drawing/2014/main" id="{9411433D-A53F-4475-BFB1-401487D18F1B}"/>
              </a:ext>
            </a:extLst>
          </p:cNvPr>
          <p:cNvSpPr>
            <a:spLocks noGrp="1"/>
          </p:cNvSpPr>
          <p:nvPr>
            <p:ph type="dt" sz="half" idx="11"/>
          </p:nvPr>
        </p:nvSpPr>
        <p:spPr/>
        <p:txBody>
          <a:bodyPr/>
          <a:lstStyle/>
          <a:p>
            <a:fld id="{545799B1-B4A7-4F77-8337-3D1163ECD02C}" type="datetime1">
              <a:rPr lang="en-US" smtClean="0"/>
              <a:t>7/15/21</a:t>
            </a:fld>
            <a:endParaRPr lang="es-ES" dirty="0"/>
          </a:p>
        </p:txBody>
      </p:sp>
      <p:sp>
        <p:nvSpPr>
          <p:cNvPr id="3" name="Fußzeilenplatzhalter 2">
            <a:extLst>
              <a:ext uri="{FF2B5EF4-FFF2-40B4-BE49-F238E27FC236}">
                <a16:creationId xmlns:a16="http://schemas.microsoft.com/office/drawing/2014/main" id="{475F49D5-68FF-44AE-9C27-04A9E8C74BAF}"/>
              </a:ext>
            </a:extLst>
          </p:cNvPr>
          <p:cNvSpPr>
            <a:spLocks noGrp="1"/>
          </p:cNvSpPr>
          <p:nvPr>
            <p:ph type="ftr" sz="quarter" idx="12"/>
          </p:nvPr>
        </p:nvSpPr>
        <p:spPr/>
        <p:txBody>
          <a:bodyPr/>
          <a:lstStyle/>
          <a:p>
            <a:r>
              <a:rPr lang="es-ES"/>
              <a:t>ADAPTUR</a:t>
            </a:r>
            <a:endParaRPr lang="es-ES" dirty="0"/>
          </a:p>
        </p:txBody>
      </p:sp>
      <p:sp>
        <p:nvSpPr>
          <p:cNvPr id="4" name="Foliennummernplatzhalter 3">
            <a:extLst>
              <a:ext uri="{FF2B5EF4-FFF2-40B4-BE49-F238E27FC236}">
                <a16:creationId xmlns:a16="http://schemas.microsoft.com/office/drawing/2014/main" id="{6B9B0467-78EE-497C-A9E9-9AC8213B6F97}"/>
              </a:ext>
            </a:extLst>
          </p:cNvPr>
          <p:cNvSpPr>
            <a:spLocks noGrp="1"/>
          </p:cNvSpPr>
          <p:nvPr>
            <p:ph type="sldNum" sz="quarter" idx="13"/>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58684146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cabezado sección foto">
    <p:spTree>
      <p:nvGrpSpPr>
        <p:cNvPr id="1" name=""/>
        <p:cNvGrpSpPr/>
        <p:nvPr/>
      </p:nvGrpSpPr>
      <p:grpSpPr>
        <a:xfrm>
          <a:off x="0" y="0"/>
          <a:ext cx="0" cy="0"/>
          <a:chOff x="0" y="0"/>
          <a:chExt cx="0" cy="0"/>
        </a:xfrm>
      </p:grpSpPr>
      <p:cxnSp>
        <p:nvCxnSpPr>
          <p:cNvPr id="24" name="Gerade Verbindung mit Pfeil 23">
            <a:extLst>
              <a:ext uri="{FF2B5EF4-FFF2-40B4-BE49-F238E27FC236}">
                <a16:creationId xmlns:a16="http://schemas.microsoft.com/office/drawing/2014/main" id="{0E9BAFCB-ED4F-4F6C-A65B-6975965277F8}"/>
              </a:ext>
            </a:extLst>
          </p:cNvPr>
          <p:cNvCxnSpPr/>
          <p:nvPr userDrawn="1"/>
        </p:nvCxnSpPr>
        <p:spPr bwMode="gray">
          <a:xfrm>
            <a:off x="60706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25" name="1.">
            <a:extLst>
              <a:ext uri="{FF2B5EF4-FFF2-40B4-BE49-F238E27FC236}">
                <a16:creationId xmlns:a16="http://schemas.microsoft.com/office/drawing/2014/main" id="{760A7DB4-25D7-4C1B-A458-E30067DD938E}"/>
              </a:ext>
            </a:extLst>
          </p:cNvPr>
          <p:cNvSpPr/>
          <p:nvPr userDrawn="1"/>
        </p:nvSpPr>
        <p:spPr bwMode="gray">
          <a:xfrm>
            <a:off x="5101390" y="170887"/>
            <a:ext cx="1968500" cy="674031"/>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1. Haga clic en este símbolo para añadir una nueva fotografía.</a:t>
            </a:r>
          </a:p>
        </p:txBody>
      </p:sp>
      <p:sp>
        <p:nvSpPr>
          <p:cNvPr id="27" name="2.">
            <a:extLst>
              <a:ext uri="{FF2B5EF4-FFF2-40B4-BE49-F238E27FC236}">
                <a16:creationId xmlns:a16="http://schemas.microsoft.com/office/drawing/2014/main" id="{770D25A5-C7BD-4447-8250-053AAA434081}"/>
              </a:ext>
            </a:extLst>
          </p:cNvPr>
          <p:cNvSpPr/>
          <p:nvPr userDrawn="1"/>
        </p:nvSpPr>
        <p:spPr bwMode="gray">
          <a:xfrm>
            <a:off x="7259623" y="170887"/>
            <a:ext cx="1968500" cy="674031"/>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2. Para restablecer </a:t>
            </a:r>
            <a:br>
              <a:rPr kumimoji="0" lang="es-ES" sz="1400" b="0" i="0" u="none" strike="noStrike" kern="1200" cap="none" spc="0" normalizeH="0" baseline="0" noProof="0" dirty="0">
                <a:ln>
                  <a:noFill/>
                </a:ln>
                <a:solidFill>
                  <a:prstClr val="black"/>
                </a:solidFill>
                <a:effectLst/>
                <a:uLnTx/>
                <a:uFillTx/>
                <a:latin typeface="+mn-lt"/>
              </a:rPr>
            </a:br>
            <a:r>
              <a:rPr kumimoji="0" lang="es-ES" sz="1400" b="0" i="0" u="none" strike="noStrike" kern="1200" cap="none" spc="0" normalizeH="0" baseline="0" noProof="0" dirty="0">
                <a:ln>
                  <a:noFill/>
                </a:ln>
                <a:solidFill>
                  <a:prstClr val="black"/>
                </a:solidFill>
                <a:effectLst/>
                <a:uLnTx/>
                <a:uFillTx/>
                <a:latin typeface="+mn-lt"/>
              </a:rPr>
              <a:t>el diseño de la diapositiva:</a:t>
            </a:r>
          </a:p>
        </p:txBody>
      </p:sp>
      <p:sp>
        <p:nvSpPr>
          <p:cNvPr id="37" name="3.">
            <a:extLst>
              <a:ext uri="{FF2B5EF4-FFF2-40B4-BE49-F238E27FC236}">
                <a16:creationId xmlns:a16="http://schemas.microsoft.com/office/drawing/2014/main" id="{6FAAD5A9-9B5B-47D2-9503-F26D7E862B2D}"/>
              </a:ext>
            </a:extLst>
          </p:cNvPr>
          <p:cNvSpPr/>
          <p:nvPr userDrawn="1"/>
        </p:nvSpPr>
        <p:spPr bwMode="gray">
          <a:xfrm>
            <a:off x="9618988" y="170887"/>
            <a:ext cx="2695785" cy="8679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3. En caso necesario, escoja una parte de la fotografía mediante “Recortar”.</a:t>
            </a:r>
            <a:br>
              <a:rPr lang="es-ES" sz="1400" dirty="0"/>
            </a:br>
            <a:endParaRPr kumimoji="0" lang="es-ES" sz="1400" b="0" i="0" u="none" strike="noStrike" kern="1200" cap="none" spc="0" normalizeH="0" baseline="0" noProof="0" dirty="0">
              <a:ln>
                <a:noFill/>
              </a:ln>
              <a:solidFill>
                <a:prstClr val="black"/>
              </a:solidFill>
              <a:effectLst/>
              <a:uLnTx/>
              <a:uFillTx/>
              <a:latin typeface="+mn-lt"/>
              <a:ea typeface="+mn-ea"/>
              <a:cs typeface="+mn-cs"/>
            </a:endParaRPr>
          </a:p>
        </p:txBody>
      </p:sp>
      <p:sp>
        <p:nvSpPr>
          <p:cNvPr id="38" name="how">
            <a:extLst>
              <a:ext uri="{FF2B5EF4-FFF2-40B4-BE49-F238E27FC236}">
                <a16:creationId xmlns:a16="http://schemas.microsoft.com/office/drawing/2014/main" id="{0F04A1EE-5BB2-4D3B-92B4-1110E57D54C4}"/>
              </a:ext>
            </a:extLst>
          </p:cNvPr>
          <p:cNvSpPr txBox="1"/>
          <p:nvPr userDrawn="1"/>
        </p:nvSpPr>
        <p:spPr bwMode="gray">
          <a:xfrm>
            <a:off x="-6054602" y="237067"/>
            <a:ext cx="5973110"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Haga clic en la imagen que figura sobre la diapositiva.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Elimine la imagen mediante la tecla “Supr”.</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 Haga clic en el pequeño símbolo situado en el centro de la página.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Seleccione una fotografía.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“Inicio/Restablecer” para restablecer el diseño de la diapositiva.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En caso necesario, escoja una parte de la fotografía mediante “Formato/Recortar”.</a:t>
            </a:r>
          </a:p>
        </p:txBody>
      </p:sp>
      <p:sp>
        <p:nvSpPr>
          <p:cNvPr id="39" name="Dreieck">
            <a:extLst>
              <a:ext uri="{FF2B5EF4-FFF2-40B4-BE49-F238E27FC236}">
                <a16:creationId xmlns:a16="http://schemas.microsoft.com/office/drawing/2014/main" id="{18FF49F2-454C-4BF3-96B6-8D39982345E6}"/>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40" name="Grafik 39" descr="Ein Bild, das Screenshot enthält.&#10;&#10;Automatisch generierte Beschreibung">
            <a:extLst>
              <a:ext uri="{FF2B5EF4-FFF2-40B4-BE49-F238E27FC236}">
                <a16:creationId xmlns:a16="http://schemas.microsoft.com/office/drawing/2014/main" id="{19092F0D-A019-4142-AAB5-061579001871}"/>
              </a:ext>
            </a:extLst>
          </p:cNvPr>
          <p:cNvPicPr>
            <a:picLocks noChangeAspect="1"/>
          </p:cNvPicPr>
          <p:nvPr userDrawn="1"/>
        </p:nvPicPr>
        <p:blipFill rotWithShape="1">
          <a:blip r:embed="rId2"/>
          <a:srcRect l="27949" t="24404" r="52761"/>
          <a:stretch/>
        </p:blipFill>
        <p:spPr>
          <a:xfrm>
            <a:off x="9923387" y="1195292"/>
            <a:ext cx="569320" cy="650189"/>
          </a:xfrm>
          <a:prstGeom prst="rect">
            <a:avLst/>
          </a:prstGeom>
        </p:spPr>
      </p:pic>
      <p:pic>
        <p:nvPicPr>
          <p:cNvPr id="41" name="Grafik 40" descr="Ein Bild, das Screenshot enthält.&#10;&#10;Automatisch generierte Beschreibung">
            <a:extLst>
              <a:ext uri="{FF2B5EF4-FFF2-40B4-BE49-F238E27FC236}">
                <a16:creationId xmlns:a16="http://schemas.microsoft.com/office/drawing/2014/main" id="{6269F90E-E860-4B28-A929-46FB34ECA6B1}"/>
              </a:ext>
            </a:extLst>
          </p:cNvPr>
          <p:cNvPicPr>
            <a:picLocks/>
          </p:cNvPicPr>
          <p:nvPr userDrawn="1"/>
        </p:nvPicPr>
        <p:blipFill>
          <a:blip r:embed="rId3"/>
          <a:stretch>
            <a:fillRect/>
          </a:stretch>
        </p:blipFill>
        <p:spPr>
          <a:xfrm>
            <a:off x="7396599" y="1034676"/>
            <a:ext cx="2117468" cy="866995"/>
          </a:xfrm>
          <a:prstGeom prst="rect">
            <a:avLst/>
          </a:prstGeom>
        </p:spPr>
      </p:pic>
      <p:sp>
        <p:nvSpPr>
          <p:cNvPr id="42" name="Rechteck 41">
            <a:extLst>
              <a:ext uri="{FF2B5EF4-FFF2-40B4-BE49-F238E27FC236}">
                <a16:creationId xmlns:a16="http://schemas.microsoft.com/office/drawing/2014/main" id="{DD3DC6FF-D67F-443C-B404-693CEB57FA28}"/>
              </a:ext>
            </a:extLst>
          </p:cNvPr>
          <p:cNvSpPr/>
          <p:nvPr userDrawn="1"/>
        </p:nvSpPr>
        <p:spPr bwMode="gray">
          <a:xfrm>
            <a:off x="8723335" y="1492653"/>
            <a:ext cx="748399" cy="23994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43" name="Rechteck">
            <a:extLst>
              <a:ext uri="{FF2B5EF4-FFF2-40B4-BE49-F238E27FC236}">
                <a16:creationId xmlns:a16="http://schemas.microsoft.com/office/drawing/2014/main" id="{AAB8DB1B-2F75-44AC-8A11-B0D6F355AE31}"/>
              </a:ext>
            </a:extLst>
          </p:cNvPr>
          <p:cNvSpPr/>
          <p:nvPr userDrawn="1"/>
        </p:nvSpPr>
        <p:spPr bwMode="gray">
          <a:xfrm>
            <a:off x="9976555" y="1279678"/>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0"/>
            <a:ext cx="11858487" cy="5968659"/>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s-ES"/>
              <a:t>.</a:t>
            </a:r>
            <a:endParaRPr lang="es-ES" dirty="0"/>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2093674"/>
            <a:ext cx="11858487" cy="4040085"/>
          </a:xfrm>
          <a:prstGeom prst="rect">
            <a:avLst/>
          </a:prstGeom>
          <a:blipFill dpi="0" rotWithShape="1">
            <a:blip r:embed="rId4">
              <a:alphaModFix amt="80000"/>
            </a:blip>
            <a:srcRect/>
            <a:stretch>
              <a:fillRect l="-10" r="-10"/>
            </a:stretch>
          </a:blipFill>
        </p:spPr>
        <p:txBody>
          <a:bodyPr wrap="square" lIns="576000" bIns="1036800" anchor="b">
            <a:noAutofit/>
          </a:bodyPr>
          <a:lstStyle>
            <a:lvl1pPr>
              <a:defRPr sz="3467" b="1">
                <a:solidFill>
                  <a:schemeClr val="tx1"/>
                </a:solidFill>
              </a:defRPr>
            </a:lvl1pPr>
          </a:lstStyle>
          <a:p>
            <a:r>
              <a:rPr lang="es-ES" dirty="0"/>
              <a:t>Diapositiva de encabezado de sección</a:t>
            </a:r>
            <a:br>
              <a:rPr lang="es-ES" dirty="0"/>
            </a:br>
            <a:r>
              <a:rPr lang="es-ES" dirty="0"/>
              <a:t>con fotografía de fondo (sustituible)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5"/>
          <a:stretch>
            <a:fillRect/>
          </a:stretch>
        </p:blipFill>
        <p:spPr bwMode="gray">
          <a:xfrm>
            <a:off x="9996030" y="1966807"/>
            <a:ext cx="1662545" cy="1147156"/>
          </a:xfrm>
          <a:prstGeom prst="rect">
            <a:avLst/>
          </a:prstGeom>
        </p:spPr>
      </p:pic>
      <p:sp>
        <p:nvSpPr>
          <p:cNvPr id="28" name="Subline">
            <a:extLst>
              <a:ext uri="{FF2B5EF4-FFF2-40B4-BE49-F238E27FC236}">
                <a16:creationId xmlns:a16="http://schemas.microsoft.com/office/drawing/2014/main" id="{6699B1E5-C447-4674-92BB-C2A1F3ADCF99}"/>
              </a:ext>
            </a:extLst>
          </p:cNvPr>
          <p:cNvSpPr>
            <a:spLocks noGrp="1"/>
          </p:cNvSpPr>
          <p:nvPr>
            <p:ph type="body" sz="quarter" idx="10" hasCustomPrompt="1"/>
          </p:nvPr>
        </p:nvSpPr>
        <p:spPr bwMode="gray">
          <a:xfrm>
            <a:off x="933131" y="4938863"/>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r>
              <a:rPr lang="es-ES" dirty="0"/>
              <a:t>Este es el subtítulo</a:t>
            </a:r>
          </a:p>
        </p:txBody>
      </p:sp>
      <p:sp>
        <p:nvSpPr>
          <p:cNvPr id="2" name="Datumsplatzhalter 1">
            <a:extLst>
              <a:ext uri="{FF2B5EF4-FFF2-40B4-BE49-F238E27FC236}">
                <a16:creationId xmlns:a16="http://schemas.microsoft.com/office/drawing/2014/main" id="{F805593C-41D2-4E8E-8DD9-845FB667992E}"/>
              </a:ext>
            </a:extLst>
          </p:cNvPr>
          <p:cNvSpPr>
            <a:spLocks noGrp="1"/>
          </p:cNvSpPr>
          <p:nvPr>
            <p:ph type="dt" sz="half" idx="12"/>
          </p:nvPr>
        </p:nvSpPr>
        <p:spPr/>
        <p:txBody>
          <a:bodyPr/>
          <a:lstStyle/>
          <a:p>
            <a:fld id="{9B143629-0DCD-438A-8027-03C2517ABBE9}" type="datetime1">
              <a:rPr lang="en-US" smtClean="0"/>
              <a:t>7/15/21</a:t>
            </a:fld>
            <a:endParaRPr lang="es-ES" dirty="0"/>
          </a:p>
        </p:txBody>
      </p:sp>
      <p:sp>
        <p:nvSpPr>
          <p:cNvPr id="3" name="Fußzeilenplatzhalter 2">
            <a:extLst>
              <a:ext uri="{FF2B5EF4-FFF2-40B4-BE49-F238E27FC236}">
                <a16:creationId xmlns:a16="http://schemas.microsoft.com/office/drawing/2014/main" id="{9B451D88-1061-4B67-AF15-273A47D5E3FE}"/>
              </a:ext>
            </a:extLst>
          </p:cNvPr>
          <p:cNvSpPr>
            <a:spLocks noGrp="1"/>
          </p:cNvSpPr>
          <p:nvPr>
            <p:ph type="ftr" sz="quarter" idx="13"/>
          </p:nvPr>
        </p:nvSpPr>
        <p:spPr/>
        <p:txBody>
          <a:bodyPr/>
          <a:lstStyle/>
          <a:p>
            <a:r>
              <a:rPr lang="es-ES"/>
              <a:t>ADAPTUR</a:t>
            </a:r>
            <a:endParaRPr lang="es-ES" dirty="0"/>
          </a:p>
        </p:txBody>
      </p:sp>
      <p:sp>
        <p:nvSpPr>
          <p:cNvPr id="4" name="Foliennummernplatzhalter 3">
            <a:extLst>
              <a:ext uri="{FF2B5EF4-FFF2-40B4-BE49-F238E27FC236}">
                <a16:creationId xmlns:a16="http://schemas.microsoft.com/office/drawing/2014/main" id="{5ACBE19E-C469-40E4-A7E3-E9894C3B7403}"/>
              </a:ext>
            </a:extLst>
          </p:cNvPr>
          <p:cNvSpPr>
            <a:spLocks noGrp="1"/>
          </p:cNvSpPr>
          <p:nvPr>
            <p:ph type="sldNum" sz="quarter" idx="14"/>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294870020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slideLayout" Target="../slideLayouts/slideLayout73.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42" Type="http://schemas.openxmlformats.org/officeDocument/2006/relationships/theme" Target="../theme/theme2.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41" Type="http://schemas.openxmlformats.org/officeDocument/2006/relationships/slideLayout" Target="../slideLayouts/slideLayout75.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40" Type="http://schemas.openxmlformats.org/officeDocument/2006/relationships/slideLayout" Target="../slideLayouts/slideLayout74.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4" Type="http://schemas.microsoft.com/office/2007/relationships/hdphoto" Target="../media/hdphoto4.wdp"/><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43" Type="http://schemas.openxmlformats.org/officeDocument/2006/relationships/image" Target="../media/image16.png"/><Relationship Id="rId8" Type="http://schemas.openxmlformats.org/officeDocument/2006/relationships/slideLayout" Target="../slideLayouts/slideLayout42.xml"/><Relationship Id="rId3" Type="http://schemas.openxmlformats.org/officeDocument/2006/relationships/slideLayout" Target="../slideLayouts/slideLayout37.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Logo">
            <a:extLst>
              <a:ext uri="{FF2B5EF4-FFF2-40B4-BE49-F238E27FC236}">
                <a16:creationId xmlns:a16="http://schemas.microsoft.com/office/drawing/2014/main" id="{9F0F5CEA-886E-4B05-93BC-F96F6B5DF08A}"/>
              </a:ext>
            </a:extLst>
          </p:cNvPr>
          <p:cNvPicPr>
            <a:picLocks noChangeAspect="1"/>
          </p:cNvPicPr>
          <p:nvPr userDrawn="1"/>
        </p:nvPicPr>
        <p:blipFill rotWithShape="1">
          <a:blip r:embed="rId36" cstate="print">
            <a:extLst>
              <a:ext uri="{BEBA8EAE-BF5A-486C-A8C5-ECC9F3942E4B}">
                <a14:imgProps xmlns:a14="http://schemas.microsoft.com/office/drawing/2010/main">
                  <a14:imgLayer r:embed="rId37">
                    <a14:imgEffect>
                      <a14:brightnessContrast bright="-8000"/>
                    </a14:imgEffect>
                  </a14:imgLayer>
                </a14:imgProps>
              </a:ext>
              <a:ext uri="{28A0092B-C50C-407E-A947-70E740481C1C}">
                <a14:useLocalDpi xmlns:a14="http://schemas.microsoft.com/office/drawing/2010/main"/>
              </a:ext>
            </a:extLst>
          </a:blip>
          <a:srcRect r="64013"/>
          <a:stretch/>
        </p:blipFill>
        <p:spPr bwMode="gray">
          <a:xfrm>
            <a:off x="11589389" y="6371813"/>
            <a:ext cx="413113" cy="316833"/>
          </a:xfrm>
          <a:prstGeom prst="rect">
            <a:avLst/>
          </a:prstGeom>
        </p:spPr>
      </p:pic>
      <p:sp>
        <p:nvSpPr>
          <p:cNvPr id="15" name="bar">
            <a:extLst>
              <a:ext uri="{FF2B5EF4-FFF2-40B4-BE49-F238E27FC236}">
                <a16:creationId xmlns:a16="http://schemas.microsoft.com/office/drawing/2014/main" id="{49D9F131-2158-4CE8-878F-18E76BB55EA7}"/>
              </a:ext>
            </a:extLst>
          </p:cNvPr>
          <p:cNvSpPr/>
          <p:nvPr userDrawn="1"/>
        </p:nvSpPr>
        <p:spPr bwMode="gray">
          <a:xfrm>
            <a:off x="10890251" y="6133759"/>
            <a:ext cx="1132416" cy="69195"/>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dirty="0" err="1">
              <a:solidFill>
                <a:schemeClr val="tx2"/>
              </a:solidFill>
              <a:latin typeface="Arial" charset="0"/>
            </a:endParaRPr>
          </a:p>
        </p:txBody>
      </p:sp>
      <p:sp>
        <p:nvSpPr>
          <p:cNvPr id="9" name="Fußzeile">
            <a:extLst>
              <a:ext uri="{FF2B5EF4-FFF2-40B4-BE49-F238E27FC236}">
                <a16:creationId xmlns:a16="http://schemas.microsoft.com/office/drawing/2014/main" id="{19B70EF4-7BC8-4A19-AF2F-96476732805A}"/>
              </a:ext>
            </a:extLst>
          </p:cNvPr>
          <p:cNvSpPr>
            <a:spLocks noGrp="1"/>
          </p:cNvSpPr>
          <p:nvPr>
            <p:ph type="ftr" sz="quarter" idx="3"/>
          </p:nvPr>
        </p:nvSpPr>
        <p:spPr bwMode="gray">
          <a:xfrm>
            <a:off x="2559398" y="6568511"/>
            <a:ext cx="7603937" cy="123111"/>
          </a:xfrm>
          <a:prstGeom prst="rect">
            <a:avLst/>
          </a:prstGeom>
        </p:spPr>
        <p:txBody>
          <a:bodyPr vert="horz" wrap="square" lIns="0" tIns="0" rIns="0" bIns="0" rtlCol="0" anchor="ctr">
            <a:spAutoFit/>
          </a:bodyPr>
          <a:lstStyle>
            <a:lvl1pPr algn="l">
              <a:defRPr sz="800" spc="51" baseline="0">
                <a:solidFill>
                  <a:schemeClr val="tx1">
                    <a:lumMod val="50000"/>
                    <a:lumOff val="50000"/>
                  </a:schemeClr>
                </a:solidFill>
                <a:latin typeface="Arial" panose="020B0604020202020204" pitchFamily="34" charset="0"/>
                <a:cs typeface="Arial" panose="020B0604020202020204" pitchFamily="34" charset="0"/>
              </a:defRPr>
            </a:lvl1pPr>
          </a:lstStyle>
          <a:p>
            <a:r>
              <a:rPr lang="es-ES"/>
              <a:t>ADAPTUR</a:t>
            </a:r>
            <a:endParaRPr lang="es-ES" dirty="0"/>
          </a:p>
        </p:txBody>
      </p:sp>
      <p:sp>
        <p:nvSpPr>
          <p:cNvPr id="10" name="Datum">
            <a:extLst>
              <a:ext uri="{FF2B5EF4-FFF2-40B4-BE49-F238E27FC236}">
                <a16:creationId xmlns:a16="http://schemas.microsoft.com/office/drawing/2014/main" id="{6ED51528-C082-4A1A-9A13-B0D2B18590A6}"/>
              </a:ext>
            </a:extLst>
          </p:cNvPr>
          <p:cNvSpPr>
            <a:spLocks noGrp="1"/>
          </p:cNvSpPr>
          <p:nvPr>
            <p:ph type="dt" sz="half" idx="2"/>
          </p:nvPr>
        </p:nvSpPr>
        <p:spPr bwMode="gray">
          <a:xfrm>
            <a:off x="1522625" y="6568511"/>
            <a:ext cx="711519" cy="123111"/>
          </a:xfrm>
          <a:prstGeom prst="rect">
            <a:avLst/>
          </a:prstGeom>
        </p:spPr>
        <p:txBody>
          <a:bodyPr vert="horz" wrap="square" lIns="0" tIns="0" rIns="0" bIns="0" rtlCol="0" anchor="ctr">
            <a:spAutoFit/>
          </a:bodyPr>
          <a:lstStyle>
            <a:lvl1pPr>
              <a:defRPr lang="de-DE" sz="800" spc="51" baseline="0" smtClean="0">
                <a:solidFill>
                  <a:schemeClr val="tx1">
                    <a:lumMod val="50000"/>
                    <a:lumOff val="50000"/>
                  </a:schemeClr>
                </a:solidFill>
                <a:latin typeface="Arial" panose="020B0604020202020204" pitchFamily="34" charset="0"/>
                <a:cs typeface="Arial" panose="020B0604020202020204" pitchFamily="34" charset="0"/>
              </a:defRPr>
            </a:lvl1pPr>
          </a:lstStyle>
          <a:p>
            <a:fld id="{1BF7558E-6C55-4CA0-A303-EBDEDA110449}" type="datetime1">
              <a:rPr lang="en-US" smtClean="0"/>
              <a:t>7/15/21</a:t>
            </a:fld>
            <a:endParaRPr lang="es-ES" dirty="0"/>
          </a:p>
        </p:txBody>
      </p:sp>
      <p:sp>
        <p:nvSpPr>
          <p:cNvPr id="5" name="Foliennummernplatzhalter">
            <a:extLst>
              <a:ext uri="{FF2B5EF4-FFF2-40B4-BE49-F238E27FC236}">
                <a16:creationId xmlns:a16="http://schemas.microsoft.com/office/drawing/2014/main" id="{4CDA9225-2A86-4401-A66D-D1B6B89C6007}"/>
              </a:ext>
            </a:extLst>
          </p:cNvPr>
          <p:cNvSpPr>
            <a:spLocks noGrp="1"/>
          </p:cNvSpPr>
          <p:nvPr>
            <p:ph type="sldNum" sz="quarter" idx="4"/>
          </p:nvPr>
        </p:nvSpPr>
        <p:spPr bwMode="gray">
          <a:xfrm>
            <a:off x="599756" y="6568511"/>
            <a:ext cx="742211" cy="123111"/>
          </a:xfrm>
          <a:prstGeom prst="rect">
            <a:avLst/>
          </a:prstGeom>
        </p:spPr>
        <p:txBody>
          <a:bodyPr vert="horz" wrap="square" lIns="0" tIns="0" rIns="0" bIns="0" rtlCol="0" anchor="ctr">
            <a:spAutoFit/>
          </a:bodyPr>
          <a:lstStyle>
            <a:lvl1pPr algn="l">
              <a:defRPr lang="de-DE" sz="800" spc="51" baseline="0" smtClean="0">
                <a:solidFill>
                  <a:schemeClr val="tx2"/>
                </a:solidFill>
                <a:latin typeface="Arial" panose="020B0604020202020204" pitchFamily="34" charset="0"/>
                <a:cs typeface="Arial" panose="020B0604020202020204" pitchFamily="34" charset="0"/>
              </a:defRPr>
            </a:lvl1pPr>
          </a:lstStyle>
          <a:p>
            <a:r>
              <a:rPr lang="es-ES"/>
              <a:t>Página </a:t>
            </a:r>
            <a:fld id="{3A8B5DB7-81A8-4ED4-916B-6B23CD603687}" type="slidenum">
              <a:rPr lang="es-ES" smtClean="0"/>
              <a:pPr/>
              <a:t>‹Nº›</a:t>
            </a:fld>
            <a:endParaRPr lang="es-ES" dirty="0"/>
          </a:p>
        </p:txBody>
      </p:sp>
      <p:cxnSp>
        <p:nvCxnSpPr>
          <p:cNvPr id="14" name="Trennlinie 2">
            <a:extLst>
              <a:ext uri="{FF2B5EF4-FFF2-40B4-BE49-F238E27FC236}">
                <a16:creationId xmlns:a16="http://schemas.microsoft.com/office/drawing/2014/main" id="{BA7763BA-D29F-4859-88A9-E457D7D05001}"/>
              </a:ext>
            </a:extLst>
          </p:cNvPr>
          <p:cNvCxnSpPr>
            <a:cxnSpLocks/>
          </p:cNvCxnSpPr>
          <p:nvPr userDrawn="1"/>
        </p:nvCxnSpPr>
        <p:spPr bwMode="gray">
          <a:xfrm>
            <a:off x="2362197" y="6575618"/>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Trennline 1">
            <a:extLst>
              <a:ext uri="{FF2B5EF4-FFF2-40B4-BE49-F238E27FC236}">
                <a16:creationId xmlns:a16="http://schemas.microsoft.com/office/drawing/2014/main" id="{D7B3BF4D-6640-4657-BD72-5F4E0852873A}"/>
              </a:ext>
            </a:extLst>
          </p:cNvPr>
          <p:cNvCxnSpPr>
            <a:cxnSpLocks/>
          </p:cNvCxnSpPr>
          <p:nvPr userDrawn="1"/>
        </p:nvCxnSpPr>
        <p:spPr bwMode="gray">
          <a:xfrm>
            <a:off x="1321127" y="6575619"/>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
          <p:cNvSpPr>
            <a:spLocks noGrp="1"/>
          </p:cNvSpPr>
          <p:nvPr>
            <p:ph type="body" idx="1"/>
          </p:nvPr>
        </p:nvSpPr>
        <p:spPr bwMode="gray">
          <a:xfrm>
            <a:off x="599757" y="1361292"/>
            <a:ext cx="9563579" cy="4660627"/>
          </a:xfrm>
          <a:prstGeom prst="rect">
            <a:avLst/>
          </a:prstGeom>
        </p:spPr>
        <p:txBody>
          <a:bodyPr vert="horz" lIns="0" tIns="0" rIns="72000" bIns="0" rtlCol="0">
            <a:noAutofit/>
          </a:body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22" name="Headline">
            <a:extLst>
              <a:ext uri="{FF2B5EF4-FFF2-40B4-BE49-F238E27FC236}">
                <a16:creationId xmlns:a16="http://schemas.microsoft.com/office/drawing/2014/main" id="{288DB87F-225C-44F9-8B2F-85DB9A3E0803}"/>
              </a:ext>
            </a:extLst>
          </p:cNvPr>
          <p:cNvSpPr>
            <a:spLocks noGrp="1"/>
          </p:cNvSpPr>
          <p:nvPr>
            <p:ph type="title"/>
          </p:nvPr>
        </p:nvSpPr>
        <p:spPr bwMode="gray">
          <a:xfrm>
            <a:off x="599756" y="320283"/>
            <a:ext cx="9563579" cy="720725"/>
          </a:xfrm>
          <a:prstGeom prst="rect">
            <a:avLst/>
          </a:prstGeom>
        </p:spPr>
        <p:txBody>
          <a:bodyPr vert="horz" lIns="0" tIns="0" rIns="72000" bIns="0" rtlCol="0" anchor="b">
            <a:noAutofit/>
          </a:bodyPr>
          <a:lstStyle/>
          <a:p>
            <a:r>
              <a:rPr lang="es-ES"/>
              <a:t>Añadir texto haciendo clic</a:t>
            </a:r>
            <a:endParaRPr lang="es-ES" dirty="0"/>
          </a:p>
        </p:txBody>
      </p:sp>
    </p:spTree>
    <p:extLst>
      <p:ext uri="{BB962C8B-B14F-4D97-AF65-F5344CB8AC3E}">
        <p14:creationId xmlns:p14="http://schemas.microsoft.com/office/powerpoint/2010/main" val="260249954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Lst>
  <p:transition>
    <p:fade/>
  </p:transition>
  <p:hf sldNum="0" hdr="0" ftr="0" dt="0"/>
  <p:txStyles>
    <p:titleStyle>
      <a:lvl1pPr algn="l" defTabSz="914377" rtl="0" eaLnBrk="1" latinLnBrk="0" hangingPunct="1">
        <a:lnSpc>
          <a:spcPct val="90000"/>
        </a:lnSpc>
        <a:spcBef>
          <a:spcPct val="0"/>
        </a:spcBef>
        <a:buNone/>
        <a:defRPr sz="2400" b="1" kern="1200" cap="none" baseline="0">
          <a:solidFill>
            <a:schemeClr val="tx1"/>
          </a:solidFill>
          <a:latin typeface="+mj-lt"/>
          <a:ea typeface="+mj-ea"/>
          <a:cs typeface="+mj-cs"/>
        </a:defRPr>
      </a:lvl1pPr>
    </p:titleStyle>
    <p:bodyStyle>
      <a:lvl1pPr marL="0" indent="0" algn="l" defTabSz="914377" rtl="0" eaLnBrk="1" latinLnBrk="0" hangingPunct="1">
        <a:lnSpc>
          <a:spcPct val="90000"/>
        </a:lnSpc>
        <a:spcBef>
          <a:spcPts val="800"/>
        </a:spcBef>
        <a:buFont typeface="Arial" panose="020B0604020202020204" pitchFamily="34" charset="0"/>
        <a:buNone/>
        <a:defRPr lang="de-DE" sz="1600" kern="1200" dirty="0" smtClean="0">
          <a:solidFill>
            <a:schemeClr val="tx1"/>
          </a:solidFill>
          <a:latin typeface="+mn-lt"/>
          <a:ea typeface="+mn-ea"/>
          <a:cs typeface="+mn-cs"/>
        </a:defRPr>
      </a:lvl1pPr>
      <a:lvl2pPr marL="241294" indent="-241294" algn="l" defTabSz="914377" rtl="0" eaLnBrk="1" latinLnBrk="0" hangingPunct="1">
        <a:lnSpc>
          <a:spcPct val="90000"/>
        </a:lnSpc>
        <a:spcBef>
          <a:spcPts val="800"/>
        </a:spcBef>
        <a:buClr>
          <a:schemeClr val="accent1"/>
        </a:buClr>
        <a:buFont typeface="Wingdings" panose="05000000000000000000" pitchFamily="2" charset="2"/>
        <a:buChar char="§"/>
        <a:defRPr lang="de-DE" sz="1600" kern="1200" dirty="0" smtClean="0">
          <a:solidFill>
            <a:schemeClr val="tx1"/>
          </a:solidFill>
          <a:latin typeface="+mn-lt"/>
          <a:ea typeface="+mn-ea"/>
          <a:cs typeface="+mn-cs"/>
        </a:defRPr>
      </a:lvl2pPr>
      <a:lvl3pPr marL="476239" indent="-234945" algn="l" defTabSz="914377" rtl="0" eaLnBrk="1" latinLnBrk="0" hangingPunct="1">
        <a:lnSpc>
          <a:spcPct val="90000"/>
        </a:lnSpc>
        <a:spcBef>
          <a:spcPts val="800"/>
        </a:spcBef>
        <a:buClr>
          <a:schemeClr val="accent1"/>
        </a:buClr>
        <a:buFont typeface="Symbol" panose="05050102010706020507" pitchFamily="18" charset="2"/>
        <a:buChar char="-"/>
        <a:defRPr lang="de-DE" sz="1467" kern="1200" dirty="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78">
          <p15:clr>
            <a:srgbClr val="F26B43"/>
          </p15:clr>
        </p15:guide>
        <p15:guide id="5" orient="horz" pos="3162">
          <p15:clr>
            <a:srgbClr val="F26B43"/>
          </p15:clr>
        </p15:guide>
        <p15:guide id="7" pos="5680">
          <p15:clr>
            <a:srgbClr val="F26B43"/>
          </p15:clr>
        </p15:guide>
        <p15:guide id="8" pos="7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Logo">
            <a:extLst>
              <a:ext uri="{FF2B5EF4-FFF2-40B4-BE49-F238E27FC236}">
                <a16:creationId xmlns:a16="http://schemas.microsoft.com/office/drawing/2014/main" id="{9F0F5CEA-886E-4B05-93BC-F96F6B5DF08A}"/>
              </a:ext>
            </a:extLst>
          </p:cNvPr>
          <p:cNvPicPr>
            <a:picLocks noChangeAspect="1"/>
          </p:cNvPicPr>
          <p:nvPr userDrawn="1"/>
        </p:nvPicPr>
        <p:blipFill rotWithShape="1">
          <a:blip r:embed="rId43" cstate="screen">
            <a:extLst>
              <a:ext uri="{BEBA8EAE-BF5A-486C-A8C5-ECC9F3942E4B}">
                <a14:imgProps xmlns:a14="http://schemas.microsoft.com/office/drawing/2010/main">
                  <a14:imgLayer r:embed="rId44">
                    <a14:imgEffect>
                      <a14:brightnessContrast bright="-8000"/>
                    </a14:imgEffect>
                  </a14:imgLayer>
                </a14:imgProps>
              </a:ext>
              <a:ext uri="{28A0092B-C50C-407E-A947-70E740481C1C}">
                <a14:useLocalDpi xmlns:a14="http://schemas.microsoft.com/office/drawing/2010/main"/>
              </a:ext>
            </a:extLst>
          </a:blip>
          <a:srcRect/>
          <a:stretch/>
        </p:blipFill>
        <p:spPr bwMode="gray">
          <a:xfrm>
            <a:off x="11589389" y="6371816"/>
            <a:ext cx="413113" cy="316833"/>
          </a:xfrm>
          <a:prstGeom prst="rect">
            <a:avLst/>
          </a:prstGeom>
        </p:spPr>
      </p:pic>
      <p:sp>
        <p:nvSpPr>
          <p:cNvPr id="15" name="bar">
            <a:extLst>
              <a:ext uri="{FF2B5EF4-FFF2-40B4-BE49-F238E27FC236}">
                <a16:creationId xmlns:a16="http://schemas.microsoft.com/office/drawing/2014/main" id="{49D9F131-2158-4CE8-878F-18E76BB55EA7}"/>
              </a:ext>
            </a:extLst>
          </p:cNvPr>
          <p:cNvSpPr/>
          <p:nvPr userDrawn="1"/>
        </p:nvSpPr>
        <p:spPr bwMode="gray">
          <a:xfrm>
            <a:off x="10890251" y="6133759"/>
            <a:ext cx="1132416" cy="69195"/>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1800" dirty="0" err="1">
              <a:solidFill>
                <a:schemeClr val="tx2"/>
              </a:solidFill>
              <a:latin typeface="Arial" charset="0"/>
            </a:endParaRPr>
          </a:p>
        </p:txBody>
      </p:sp>
      <p:sp>
        <p:nvSpPr>
          <p:cNvPr id="9" name="Fußzeile">
            <a:extLst>
              <a:ext uri="{FF2B5EF4-FFF2-40B4-BE49-F238E27FC236}">
                <a16:creationId xmlns:a16="http://schemas.microsoft.com/office/drawing/2014/main" id="{19B70EF4-7BC8-4A19-AF2F-96476732805A}"/>
              </a:ext>
            </a:extLst>
          </p:cNvPr>
          <p:cNvSpPr>
            <a:spLocks noGrp="1"/>
          </p:cNvSpPr>
          <p:nvPr>
            <p:ph type="ftr" sz="quarter" idx="3"/>
          </p:nvPr>
        </p:nvSpPr>
        <p:spPr bwMode="gray">
          <a:xfrm>
            <a:off x="2559400" y="6568514"/>
            <a:ext cx="7603937" cy="123111"/>
          </a:xfrm>
          <a:prstGeom prst="rect">
            <a:avLst/>
          </a:prstGeom>
        </p:spPr>
        <p:txBody>
          <a:bodyPr vert="horz" wrap="square" lIns="0" tIns="0" rIns="0" bIns="0" rtlCol="0" anchor="ctr">
            <a:spAutoFit/>
          </a:bodyPr>
          <a:lstStyle>
            <a:lvl1pPr algn="l">
              <a:defRPr sz="800" spc="51" baseline="0">
                <a:solidFill>
                  <a:schemeClr val="tx1">
                    <a:lumMod val="50000"/>
                    <a:lumOff val="50000"/>
                  </a:schemeClr>
                </a:solidFill>
                <a:latin typeface="Arial" panose="020B0604020202020204" pitchFamily="34" charset="0"/>
                <a:cs typeface="Arial" panose="020B0604020202020204" pitchFamily="34" charset="0"/>
              </a:defRPr>
            </a:lvl1pPr>
          </a:lstStyle>
          <a:p>
            <a:r>
              <a:rPr lang="es-ES"/>
              <a:t>ADAPTUR</a:t>
            </a:r>
            <a:endParaRPr lang="es-ES" dirty="0"/>
          </a:p>
        </p:txBody>
      </p:sp>
      <p:sp>
        <p:nvSpPr>
          <p:cNvPr id="10" name="Datum">
            <a:extLst>
              <a:ext uri="{FF2B5EF4-FFF2-40B4-BE49-F238E27FC236}">
                <a16:creationId xmlns:a16="http://schemas.microsoft.com/office/drawing/2014/main" id="{6ED51528-C082-4A1A-9A13-B0D2B18590A6}"/>
              </a:ext>
            </a:extLst>
          </p:cNvPr>
          <p:cNvSpPr>
            <a:spLocks noGrp="1"/>
          </p:cNvSpPr>
          <p:nvPr>
            <p:ph type="dt" sz="half" idx="2"/>
          </p:nvPr>
        </p:nvSpPr>
        <p:spPr bwMode="gray">
          <a:xfrm>
            <a:off x="1522627" y="6568513"/>
            <a:ext cx="711519" cy="123111"/>
          </a:xfrm>
          <a:prstGeom prst="rect">
            <a:avLst/>
          </a:prstGeom>
        </p:spPr>
        <p:txBody>
          <a:bodyPr vert="horz" wrap="square" lIns="0" tIns="0" rIns="0" bIns="0" rtlCol="0" anchor="ctr">
            <a:spAutoFit/>
          </a:bodyPr>
          <a:lstStyle>
            <a:lvl1pPr>
              <a:defRPr lang="de-DE" sz="800" spc="51" baseline="0" smtClean="0">
                <a:solidFill>
                  <a:schemeClr val="tx1">
                    <a:lumMod val="50000"/>
                    <a:lumOff val="50000"/>
                  </a:schemeClr>
                </a:solidFill>
                <a:latin typeface="Arial" panose="020B0604020202020204" pitchFamily="34" charset="0"/>
                <a:cs typeface="Arial" panose="020B0604020202020204" pitchFamily="34" charset="0"/>
              </a:defRPr>
            </a:lvl1pPr>
          </a:lstStyle>
          <a:p>
            <a:endParaRPr lang="es-ES" dirty="0"/>
          </a:p>
        </p:txBody>
      </p:sp>
      <p:sp>
        <p:nvSpPr>
          <p:cNvPr id="5" name="Foliennummernplatzhalter">
            <a:extLst>
              <a:ext uri="{FF2B5EF4-FFF2-40B4-BE49-F238E27FC236}">
                <a16:creationId xmlns:a16="http://schemas.microsoft.com/office/drawing/2014/main" id="{4CDA9225-2A86-4401-A66D-D1B6B89C6007}"/>
              </a:ext>
            </a:extLst>
          </p:cNvPr>
          <p:cNvSpPr>
            <a:spLocks noGrp="1"/>
          </p:cNvSpPr>
          <p:nvPr>
            <p:ph type="sldNum" sz="quarter" idx="4"/>
          </p:nvPr>
        </p:nvSpPr>
        <p:spPr bwMode="gray">
          <a:xfrm>
            <a:off x="599757" y="6568513"/>
            <a:ext cx="742212" cy="123111"/>
          </a:xfrm>
          <a:prstGeom prst="rect">
            <a:avLst/>
          </a:prstGeom>
        </p:spPr>
        <p:txBody>
          <a:bodyPr vert="horz" wrap="square" lIns="0" tIns="0" rIns="0" bIns="0" rtlCol="0" anchor="ctr">
            <a:spAutoFit/>
          </a:bodyPr>
          <a:lstStyle>
            <a:lvl1pPr algn="l">
              <a:defRPr lang="de-DE" sz="800" spc="51" baseline="0" smtClean="0">
                <a:solidFill>
                  <a:schemeClr val="tx2"/>
                </a:solidFill>
                <a:latin typeface="Arial" panose="020B0604020202020204" pitchFamily="34" charset="0"/>
                <a:cs typeface="Arial" panose="020B0604020202020204" pitchFamily="34" charset="0"/>
              </a:defRPr>
            </a:lvl1pPr>
          </a:lstStyle>
          <a:p>
            <a:r>
              <a:rPr lang="es-ES"/>
              <a:t>Página </a:t>
            </a:r>
            <a:fld id="{3A8B5DB7-81A8-4ED4-916B-6B23CD603687}" type="slidenum">
              <a:rPr lang="es-ES" smtClean="0"/>
              <a:pPr/>
              <a:t>‹Nº›</a:t>
            </a:fld>
            <a:endParaRPr lang="es-ES" dirty="0"/>
          </a:p>
        </p:txBody>
      </p:sp>
      <p:cxnSp>
        <p:nvCxnSpPr>
          <p:cNvPr id="14" name="Trennlinie 2">
            <a:extLst>
              <a:ext uri="{FF2B5EF4-FFF2-40B4-BE49-F238E27FC236}">
                <a16:creationId xmlns:a16="http://schemas.microsoft.com/office/drawing/2014/main" id="{BA7763BA-D29F-4859-88A9-E457D7D05001}"/>
              </a:ext>
            </a:extLst>
          </p:cNvPr>
          <p:cNvCxnSpPr>
            <a:cxnSpLocks/>
          </p:cNvCxnSpPr>
          <p:nvPr userDrawn="1"/>
        </p:nvCxnSpPr>
        <p:spPr bwMode="gray">
          <a:xfrm>
            <a:off x="2362197" y="6575621"/>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Trennline 1">
            <a:extLst>
              <a:ext uri="{FF2B5EF4-FFF2-40B4-BE49-F238E27FC236}">
                <a16:creationId xmlns:a16="http://schemas.microsoft.com/office/drawing/2014/main" id="{D7B3BF4D-6640-4657-BD72-5F4E0852873A}"/>
              </a:ext>
            </a:extLst>
          </p:cNvPr>
          <p:cNvCxnSpPr>
            <a:cxnSpLocks/>
          </p:cNvCxnSpPr>
          <p:nvPr userDrawn="1"/>
        </p:nvCxnSpPr>
        <p:spPr bwMode="gray">
          <a:xfrm>
            <a:off x="1321127" y="6575622"/>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
          <p:cNvSpPr>
            <a:spLocks noGrp="1"/>
          </p:cNvSpPr>
          <p:nvPr>
            <p:ph type="body" idx="1"/>
          </p:nvPr>
        </p:nvSpPr>
        <p:spPr bwMode="gray">
          <a:xfrm>
            <a:off x="599759" y="1361292"/>
            <a:ext cx="9563579" cy="4660627"/>
          </a:xfrm>
          <a:prstGeom prst="rect">
            <a:avLst/>
          </a:prstGeom>
        </p:spPr>
        <p:txBody>
          <a:bodyPr vert="horz" lIns="0" tIns="0" rIns="72000" bIns="0" rtlCol="0">
            <a:noAutofit/>
          </a:body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22" name="Headline">
            <a:extLst>
              <a:ext uri="{FF2B5EF4-FFF2-40B4-BE49-F238E27FC236}">
                <a16:creationId xmlns:a16="http://schemas.microsoft.com/office/drawing/2014/main" id="{288DB87F-225C-44F9-8B2F-85DB9A3E0803}"/>
              </a:ext>
            </a:extLst>
          </p:cNvPr>
          <p:cNvSpPr>
            <a:spLocks noGrp="1"/>
          </p:cNvSpPr>
          <p:nvPr>
            <p:ph type="title"/>
          </p:nvPr>
        </p:nvSpPr>
        <p:spPr bwMode="gray">
          <a:xfrm>
            <a:off x="599757" y="320283"/>
            <a:ext cx="9563579" cy="720725"/>
          </a:xfrm>
          <a:prstGeom prst="rect">
            <a:avLst/>
          </a:prstGeom>
        </p:spPr>
        <p:txBody>
          <a:bodyPr vert="horz" lIns="0" tIns="0" rIns="72000" bIns="0" rtlCol="0" anchor="b">
            <a:noAutofit/>
          </a:bodyPr>
          <a:lstStyle/>
          <a:p>
            <a:r>
              <a:rPr lang="es-ES"/>
              <a:t>Añadir texto haciendo clic</a:t>
            </a:r>
            <a:endParaRPr lang="es-ES" dirty="0"/>
          </a:p>
        </p:txBody>
      </p:sp>
    </p:spTree>
    <p:extLst>
      <p:ext uri="{BB962C8B-B14F-4D97-AF65-F5344CB8AC3E}">
        <p14:creationId xmlns:p14="http://schemas.microsoft.com/office/powerpoint/2010/main" val="39569417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 id="2147483736" r:id="rId40"/>
    <p:sldLayoutId id="2147483737" r:id="rId41"/>
  </p:sldLayoutIdLst>
  <p:transition>
    <p:fade/>
  </p:transition>
  <p:hf sldNum="0" hdr="0" dt="0"/>
  <p:txStyles>
    <p:titleStyle>
      <a:lvl1pPr algn="l" defTabSz="914377" rtl="0" eaLnBrk="1" latinLnBrk="0" hangingPunct="1">
        <a:lnSpc>
          <a:spcPct val="90000"/>
        </a:lnSpc>
        <a:spcBef>
          <a:spcPct val="0"/>
        </a:spcBef>
        <a:buNone/>
        <a:defRPr sz="2400" b="1" kern="1200" cap="none" baseline="0">
          <a:solidFill>
            <a:schemeClr val="tx1"/>
          </a:solidFill>
          <a:latin typeface="+mj-lt"/>
          <a:ea typeface="+mj-ea"/>
          <a:cs typeface="+mj-cs"/>
        </a:defRPr>
      </a:lvl1pPr>
    </p:titleStyle>
    <p:bodyStyle>
      <a:lvl1pPr marL="0" indent="0" algn="l" defTabSz="914377" rtl="0" eaLnBrk="1" latinLnBrk="0" hangingPunct="1">
        <a:lnSpc>
          <a:spcPct val="90000"/>
        </a:lnSpc>
        <a:spcBef>
          <a:spcPts val="800"/>
        </a:spcBef>
        <a:buFont typeface="Arial" panose="020B0604020202020204" pitchFamily="34" charset="0"/>
        <a:buNone/>
        <a:defRPr lang="de-DE" sz="1600" kern="1200" dirty="0" smtClean="0">
          <a:solidFill>
            <a:schemeClr val="tx1"/>
          </a:solidFill>
          <a:latin typeface="+mn-lt"/>
          <a:ea typeface="+mn-ea"/>
          <a:cs typeface="+mn-cs"/>
        </a:defRPr>
      </a:lvl1pPr>
      <a:lvl2pPr marL="241294" indent="-241294" algn="l" defTabSz="914377" rtl="0" eaLnBrk="1" latinLnBrk="0" hangingPunct="1">
        <a:lnSpc>
          <a:spcPct val="90000"/>
        </a:lnSpc>
        <a:spcBef>
          <a:spcPts val="800"/>
        </a:spcBef>
        <a:buClr>
          <a:schemeClr val="accent1"/>
        </a:buClr>
        <a:buFont typeface="Wingdings" panose="05000000000000000000" pitchFamily="2" charset="2"/>
        <a:buChar char="§"/>
        <a:defRPr lang="de-DE" sz="1600" kern="1200" dirty="0" smtClean="0">
          <a:solidFill>
            <a:schemeClr val="tx1"/>
          </a:solidFill>
          <a:latin typeface="+mn-lt"/>
          <a:ea typeface="+mn-ea"/>
          <a:cs typeface="+mn-cs"/>
        </a:defRPr>
      </a:lvl2pPr>
      <a:lvl3pPr marL="476239" indent="-234945" algn="l" defTabSz="914377" rtl="0" eaLnBrk="1" latinLnBrk="0" hangingPunct="1">
        <a:lnSpc>
          <a:spcPct val="90000"/>
        </a:lnSpc>
        <a:spcBef>
          <a:spcPts val="800"/>
        </a:spcBef>
        <a:buClr>
          <a:schemeClr val="accent1"/>
        </a:buClr>
        <a:buFont typeface="Symbol" panose="05050102010706020507" pitchFamily="18" charset="2"/>
        <a:buChar char="-"/>
        <a:defRPr lang="de-DE" sz="1467" kern="1200" dirty="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78">
          <p15:clr>
            <a:srgbClr val="F26B43"/>
          </p15:clr>
        </p15:guide>
        <p15:guide id="5" orient="horz" pos="3162">
          <p15:clr>
            <a:srgbClr val="F26B43"/>
          </p15:clr>
        </p15:guide>
        <p15:guide id="7" pos="5680">
          <p15:clr>
            <a:srgbClr val="F26B43"/>
          </p15:clr>
        </p15:guide>
        <p15:guide id="8" pos="7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s>
</file>

<file path=ppt/slides/_rels/slide1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www.adaptur.mx/" TargetMode="External"/><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microsoft.com/office/2007/relationships/hdphoto" Target="../media/hdphoto7.wdp"/><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hyperlink" Target="https://exportt.co.tt/cherry-services/capacity-building-unit/" TargetMode="External"/><Relationship Id="rId2" Type="http://schemas.openxmlformats.org/officeDocument/2006/relationships/image" Target="../media/image39.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2.xml"/><Relationship Id="rId5" Type="http://schemas.openxmlformats.org/officeDocument/2006/relationships/image" Target="../media/image45.jpeg"/><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0.xml"/><Relationship Id="rId4" Type="http://schemas.openxmlformats.org/officeDocument/2006/relationships/image" Target="../media/image48.jpeg"/></Relationships>
</file>

<file path=ppt/slides/_rels/slide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0.xml"/><Relationship Id="rId5" Type="http://schemas.openxmlformats.org/officeDocument/2006/relationships/image" Target="../media/image52.jpeg"/><Relationship Id="rId4" Type="http://schemas.openxmlformats.org/officeDocument/2006/relationships/image" Target="../media/image51.jpeg"/></Relationships>
</file>

<file path=ppt/slides/_rels/slide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20.xml"/><Relationship Id="rId4" Type="http://schemas.openxmlformats.org/officeDocument/2006/relationships/image" Target="../media/image5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23F92754-EA38-48C6-AAFC-A6F6730D42C8}"/>
              </a:ext>
            </a:extLst>
          </p:cNvPr>
          <p:cNvSpPr>
            <a:spLocks noGrp="1"/>
          </p:cNvSpPr>
          <p:nvPr>
            <p:ph type="body" sz="quarter" idx="10"/>
          </p:nvPr>
        </p:nvSpPr>
        <p:spPr/>
        <p:txBody>
          <a:bodyPr/>
          <a:lstStyle/>
          <a:p>
            <a:r>
              <a:rPr lang="en-US" dirty="0">
                <a:solidFill>
                  <a:schemeClr val="tx1">
                    <a:lumMod val="75000"/>
                    <a:lumOff val="25000"/>
                  </a:schemeClr>
                </a:solidFill>
              </a:rPr>
              <a:t>Julio 15, 2021</a:t>
            </a:r>
          </a:p>
        </p:txBody>
      </p:sp>
      <p:sp>
        <p:nvSpPr>
          <p:cNvPr id="33" name="Titel 32">
            <a:extLst>
              <a:ext uri="{FF2B5EF4-FFF2-40B4-BE49-F238E27FC236}">
                <a16:creationId xmlns:a16="http://schemas.microsoft.com/office/drawing/2014/main" id="{5DC1239C-6BBB-48A1-88E4-ACF7052EA4C4}"/>
              </a:ext>
            </a:extLst>
          </p:cNvPr>
          <p:cNvSpPr>
            <a:spLocks noGrp="1"/>
          </p:cNvSpPr>
          <p:nvPr>
            <p:ph type="title"/>
          </p:nvPr>
        </p:nvSpPr>
        <p:spPr>
          <a:xfrm>
            <a:off x="1165914" y="3727393"/>
            <a:ext cx="10628948" cy="960263"/>
          </a:xfrm>
          <a:blipFill dpi="0" rotWithShape="1">
            <a:blip r:embed="rId3">
              <a:alphaModFix amt="50000"/>
            </a:blip>
            <a:srcRect/>
            <a:stretch>
              <a:fillRect l="-10" r="-10"/>
            </a:stretch>
          </a:blipFill>
        </p:spPr>
        <p:txBody>
          <a:bodyPr>
            <a:noAutofit/>
          </a:bodyPr>
          <a:lstStyle/>
          <a:p>
            <a:r>
              <a:rPr lang="es-MX" sz="3600" dirty="0">
                <a:solidFill>
                  <a:schemeClr val="tx1">
                    <a:lumMod val="75000"/>
                    <a:lumOff val="25000"/>
                  </a:schemeClr>
                </a:solidFill>
              </a:rPr>
              <a:t>ADAPTUR y el fortalecimiento de capacidades</a:t>
            </a:r>
            <a:endParaRPr lang="en-US" sz="3600" dirty="0">
              <a:solidFill>
                <a:schemeClr val="tx1">
                  <a:lumMod val="75000"/>
                  <a:lumOff val="25000"/>
                </a:schemeClr>
              </a:solidFill>
            </a:endParaRPr>
          </a:p>
        </p:txBody>
      </p:sp>
      <p:pic>
        <p:nvPicPr>
          <p:cNvPr id="5" name="Imagen 4">
            <a:extLst>
              <a:ext uri="{FF2B5EF4-FFF2-40B4-BE49-F238E27FC236}">
                <a16:creationId xmlns:a16="http://schemas.microsoft.com/office/drawing/2014/main" id="{BA6766B0-0B76-4A60-97F2-02E568526D48}"/>
              </a:ext>
            </a:extLst>
          </p:cNvPr>
          <p:cNvPicPr>
            <a:picLocks noChangeAspect="1"/>
          </p:cNvPicPr>
          <p:nvPr/>
        </p:nvPicPr>
        <p:blipFill rotWithShape="1">
          <a:blip r:embed="rId4"/>
          <a:srcRect l="8777" t="39571" r="7986" b="39005"/>
          <a:stretch/>
        </p:blipFill>
        <p:spPr>
          <a:xfrm>
            <a:off x="933131" y="4145280"/>
            <a:ext cx="2500949" cy="643718"/>
          </a:xfrm>
          <a:prstGeom prst="rect">
            <a:avLst/>
          </a:prstGeom>
        </p:spPr>
      </p:pic>
      <p:pic>
        <p:nvPicPr>
          <p:cNvPr id="9" name="Imagen 8">
            <a:extLst>
              <a:ext uri="{FF2B5EF4-FFF2-40B4-BE49-F238E27FC236}">
                <a16:creationId xmlns:a16="http://schemas.microsoft.com/office/drawing/2014/main" id="{875A5030-531A-420D-93B3-3CA04B58CC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01767" y="5292950"/>
            <a:ext cx="1893095" cy="814090"/>
          </a:xfrm>
          <a:prstGeom prst="rect">
            <a:avLst/>
          </a:prstGeom>
        </p:spPr>
      </p:pic>
      <p:pic>
        <p:nvPicPr>
          <p:cNvPr id="10" name="Imagen 9">
            <a:extLst>
              <a:ext uri="{FF2B5EF4-FFF2-40B4-BE49-F238E27FC236}">
                <a16:creationId xmlns:a16="http://schemas.microsoft.com/office/drawing/2014/main" id="{20507391-5F4F-4DF1-8192-52048E8D1CC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87249" y="5231268"/>
            <a:ext cx="2457318" cy="1039055"/>
          </a:xfrm>
          <a:prstGeom prst="rect">
            <a:avLst/>
          </a:prstGeom>
        </p:spPr>
      </p:pic>
      <p:pic>
        <p:nvPicPr>
          <p:cNvPr id="11" name="Google Shape;873;p1">
            <a:extLst>
              <a:ext uri="{FF2B5EF4-FFF2-40B4-BE49-F238E27FC236}">
                <a16:creationId xmlns:a16="http://schemas.microsoft.com/office/drawing/2014/main" id="{27DA000C-9E00-E144-B817-F1893608CB9E}"/>
              </a:ext>
            </a:extLst>
          </p:cNvPr>
          <p:cNvPicPr preferRelativeResize="0"/>
          <p:nvPr/>
        </p:nvPicPr>
        <p:blipFill rotWithShape="1">
          <a:blip r:embed="rId7">
            <a:alphaModFix/>
          </a:blip>
          <a:srcRect/>
          <a:stretch/>
        </p:blipFill>
        <p:spPr>
          <a:xfrm>
            <a:off x="1124100" y="5280900"/>
            <a:ext cx="5629275" cy="838200"/>
          </a:xfrm>
          <a:prstGeom prst="rect">
            <a:avLst/>
          </a:prstGeom>
          <a:noFill/>
          <a:ln>
            <a:noFill/>
          </a:ln>
        </p:spPr>
      </p:pic>
    </p:spTree>
    <p:extLst>
      <p:ext uri="{BB962C8B-B14F-4D97-AF65-F5344CB8AC3E}">
        <p14:creationId xmlns:p14="http://schemas.microsoft.com/office/powerpoint/2010/main" val="122358408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7">
            <a:extLst>
              <a:ext uri="{FF2B5EF4-FFF2-40B4-BE49-F238E27FC236}">
                <a16:creationId xmlns:a16="http://schemas.microsoft.com/office/drawing/2014/main" id="{93729573-8AD7-49E5-B835-352BCC19C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35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ítulo 3">
            <a:extLst>
              <a:ext uri="{FF2B5EF4-FFF2-40B4-BE49-F238E27FC236}">
                <a16:creationId xmlns:a16="http://schemas.microsoft.com/office/drawing/2014/main" id="{638BA36B-A341-4274-9F1F-5E9D840BBBA6}"/>
              </a:ext>
            </a:extLst>
          </p:cNvPr>
          <p:cNvSpPr>
            <a:spLocks noGrp="1"/>
          </p:cNvSpPr>
          <p:nvPr>
            <p:ph type="title"/>
          </p:nvPr>
        </p:nvSpPr>
        <p:spPr>
          <a:xfrm>
            <a:off x="524256" y="491260"/>
            <a:ext cx="6594189" cy="1625210"/>
          </a:xfrm>
        </p:spPr>
        <p:txBody>
          <a:bodyPr vert="horz" lIns="91440" tIns="45720" rIns="91440" bIns="45720" rtlCol="0" anchor="ctr">
            <a:normAutofit/>
          </a:bodyPr>
          <a:lstStyle/>
          <a:p>
            <a:pPr defTabSz="914400"/>
            <a:r>
              <a:rPr lang="en-US" sz="4400" kern="1200" dirty="0" err="1">
                <a:solidFill>
                  <a:srgbClr val="FFFFFF"/>
                </a:solidFill>
                <a:latin typeface="+mj-lt"/>
                <a:ea typeface="+mj-ea"/>
                <a:cs typeface="+mj-cs"/>
              </a:rPr>
              <a:t>Experiencias</a:t>
            </a:r>
            <a:endParaRPr lang="en-US" sz="4400" kern="1200" dirty="0">
              <a:solidFill>
                <a:srgbClr val="FFFFFF"/>
              </a:solidFill>
              <a:latin typeface="+mj-lt"/>
              <a:ea typeface="+mj-ea"/>
              <a:cs typeface="+mj-cs"/>
            </a:endParaRPr>
          </a:p>
        </p:txBody>
      </p:sp>
      <p:sp>
        <p:nvSpPr>
          <p:cNvPr id="5" name="Rectangle 49">
            <a:extLst>
              <a:ext uri="{FF2B5EF4-FFF2-40B4-BE49-F238E27FC236}">
                <a16:creationId xmlns:a16="http://schemas.microsoft.com/office/drawing/2014/main" id="{5E1CCDFF-F2E8-4818-A39A-C113650FD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Marcador de texto 2">
            <a:extLst>
              <a:ext uri="{FF2B5EF4-FFF2-40B4-BE49-F238E27FC236}">
                <a16:creationId xmlns:a16="http://schemas.microsoft.com/office/drawing/2014/main" id="{BD2468D4-7A39-4CDE-B78C-0300CF97459C}"/>
              </a:ext>
            </a:extLst>
          </p:cNvPr>
          <p:cNvSpPr txBox="1">
            <a:spLocks/>
          </p:cNvSpPr>
          <p:nvPr/>
        </p:nvSpPr>
        <p:spPr>
          <a:xfrm>
            <a:off x="7957973" y="763523"/>
            <a:ext cx="3511296" cy="5330952"/>
          </a:xfrm>
          <a:prstGeom prst="rect">
            <a:avLst/>
          </a:prstGeom>
        </p:spPr>
        <p:txBody>
          <a:bodyPr vert="horz" lIns="91440" tIns="45720" rIns="91440" bIns="45720" rtlCol="0" anchor="ctr">
            <a:normAutofit/>
          </a:bodyPr>
          <a:lstStyle>
            <a:lvl1pPr marL="0" indent="0" algn="l" defTabSz="914377" rtl="0" eaLnBrk="1" latinLnBrk="0" hangingPunct="1">
              <a:lnSpc>
                <a:spcPct val="90000"/>
              </a:lnSpc>
              <a:spcBef>
                <a:spcPts val="800"/>
              </a:spcBef>
              <a:buFont typeface="Arial" panose="020B0604020202020204" pitchFamily="34" charset="0"/>
              <a:buNone/>
              <a:defRPr lang="de-DE" sz="1600" kern="1200" dirty="0" smtClean="0">
                <a:solidFill>
                  <a:schemeClr val="tx1"/>
                </a:solidFill>
                <a:latin typeface="+mn-lt"/>
                <a:ea typeface="+mn-ea"/>
                <a:cs typeface="+mn-cs"/>
              </a:defRPr>
            </a:lvl1pPr>
            <a:lvl2pPr marL="241294" indent="-241294" algn="l" defTabSz="914377" rtl="0" eaLnBrk="1" latinLnBrk="0" hangingPunct="1">
              <a:lnSpc>
                <a:spcPct val="90000"/>
              </a:lnSpc>
              <a:spcBef>
                <a:spcPts val="800"/>
              </a:spcBef>
              <a:buClr>
                <a:schemeClr val="accent1"/>
              </a:buClr>
              <a:buFont typeface="Wingdings" panose="05000000000000000000" pitchFamily="2" charset="2"/>
              <a:buChar char="§"/>
              <a:defRPr lang="de-DE" sz="1600" kern="1200" dirty="0" smtClean="0">
                <a:solidFill>
                  <a:schemeClr val="tx1"/>
                </a:solidFill>
                <a:latin typeface="+mn-lt"/>
                <a:ea typeface="+mn-ea"/>
                <a:cs typeface="+mn-cs"/>
              </a:defRPr>
            </a:lvl2pPr>
            <a:lvl3pPr marL="476239" indent="-234945" algn="l" defTabSz="914377" rtl="0" eaLnBrk="1" latinLnBrk="0" hangingPunct="1">
              <a:lnSpc>
                <a:spcPct val="90000"/>
              </a:lnSpc>
              <a:spcBef>
                <a:spcPts val="800"/>
              </a:spcBef>
              <a:buClr>
                <a:schemeClr val="accent1"/>
              </a:buClr>
              <a:buFont typeface="Symbol" panose="05050102010706020507" pitchFamily="18" charset="2"/>
              <a:buChar char="-"/>
              <a:defRPr lang="de-DE" sz="1467" kern="1200" dirty="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algn="just" defTabSz="914400">
              <a:buClr>
                <a:schemeClr val="bg1"/>
              </a:buClr>
            </a:pPr>
            <a:r>
              <a:rPr lang="es-ES" sz="1500" dirty="0">
                <a:solidFill>
                  <a:srgbClr val="FFFFFF"/>
                </a:solidFill>
              </a:rPr>
              <a:t>En conjunto con </a:t>
            </a:r>
            <a:r>
              <a:rPr lang="es-ES" sz="1500" b="1" dirty="0">
                <a:solidFill>
                  <a:srgbClr val="FFFFFF"/>
                </a:solidFill>
              </a:rPr>
              <a:t>Sectur Guanajuato</a:t>
            </a:r>
            <a:r>
              <a:rPr lang="es-ES" sz="1500" dirty="0">
                <a:solidFill>
                  <a:srgbClr val="FFFFFF"/>
                </a:solidFill>
              </a:rPr>
              <a:t>:</a:t>
            </a:r>
          </a:p>
          <a:p>
            <a:pPr marL="57150" algn="just" defTabSz="914400">
              <a:buClr>
                <a:schemeClr val="bg1"/>
              </a:buClr>
            </a:pPr>
            <a:endParaRPr lang="es-ES" sz="1500" dirty="0">
              <a:solidFill>
                <a:srgbClr val="FFFFFF"/>
              </a:solidFill>
            </a:endParaRPr>
          </a:p>
          <a:p>
            <a:pPr marL="342900" indent="-285750" algn="just" defTabSz="914400">
              <a:buClr>
                <a:schemeClr val="bg1"/>
              </a:buClr>
              <a:buFont typeface="Arial" panose="020B0604020202020204" pitchFamily="34" charset="0"/>
              <a:buChar char="•"/>
            </a:pPr>
            <a:r>
              <a:rPr lang="es-ES" sz="1500" dirty="0">
                <a:solidFill>
                  <a:srgbClr val="FFFFFF"/>
                </a:solidFill>
              </a:rPr>
              <a:t>Empresas de turismo de naturaleza*</a:t>
            </a:r>
          </a:p>
          <a:p>
            <a:pPr marL="342900" indent="-285750" algn="just" defTabSz="914400">
              <a:buClr>
                <a:schemeClr val="bg1"/>
              </a:buClr>
              <a:buFont typeface="Arial" panose="020B0604020202020204" pitchFamily="34" charset="0"/>
              <a:buChar char="•"/>
            </a:pPr>
            <a:r>
              <a:rPr lang="es-ES" sz="1500" dirty="0">
                <a:solidFill>
                  <a:srgbClr val="FFFFFF"/>
                </a:solidFill>
              </a:rPr>
              <a:t>Funcionarios estratégicos de la Secretaría*</a:t>
            </a:r>
          </a:p>
          <a:p>
            <a:pPr marL="342900" indent="-285750" algn="just" defTabSz="914400">
              <a:buClr>
                <a:schemeClr val="bg1"/>
              </a:buClr>
              <a:buFont typeface="Arial" panose="020B0604020202020204" pitchFamily="34" charset="0"/>
              <a:buChar char="•"/>
            </a:pPr>
            <a:r>
              <a:rPr lang="es-ES" sz="1500" dirty="0">
                <a:solidFill>
                  <a:srgbClr val="FFFFFF"/>
                </a:solidFill>
              </a:rPr>
              <a:t>Empresas de enoturismo</a:t>
            </a:r>
          </a:p>
          <a:p>
            <a:pPr marL="342900" indent="-285750" algn="just" defTabSz="914400">
              <a:buClr>
                <a:schemeClr val="bg1"/>
              </a:buClr>
              <a:buFont typeface="Arial" panose="020B0604020202020204" pitchFamily="34" charset="0"/>
              <a:buChar char="•"/>
            </a:pPr>
            <a:r>
              <a:rPr lang="es-ES" sz="1500" dirty="0">
                <a:solidFill>
                  <a:srgbClr val="FFFFFF"/>
                </a:solidFill>
              </a:rPr>
              <a:t>Alianza con el Instituto Estatal de Capacitación (IECA)</a:t>
            </a:r>
          </a:p>
          <a:p>
            <a:pPr marL="57150" algn="just" defTabSz="914400">
              <a:buClr>
                <a:schemeClr val="bg1"/>
              </a:buClr>
            </a:pPr>
            <a:endParaRPr lang="es-ES" sz="1500" dirty="0">
              <a:solidFill>
                <a:srgbClr val="FFFFFF"/>
              </a:solidFill>
            </a:endParaRPr>
          </a:p>
          <a:p>
            <a:pPr marL="57150" algn="just" defTabSz="914400">
              <a:buClr>
                <a:schemeClr val="bg1"/>
              </a:buClr>
            </a:pPr>
            <a:r>
              <a:rPr lang="es-ES" sz="1400" dirty="0">
                <a:solidFill>
                  <a:srgbClr val="FFFFFF"/>
                </a:solidFill>
              </a:rPr>
              <a:t>*Se otorgó certificado oficial del IECA</a:t>
            </a:r>
          </a:p>
        </p:txBody>
      </p:sp>
      <p:pic>
        <p:nvPicPr>
          <p:cNvPr id="12" name="Imagen 11" descr="Un grupo de personas posando en el campo&#10;&#10;Descripción generada automáticamente">
            <a:extLst>
              <a:ext uri="{FF2B5EF4-FFF2-40B4-BE49-F238E27FC236}">
                <a16:creationId xmlns:a16="http://schemas.microsoft.com/office/drawing/2014/main" id="{2936E373-4F68-4B24-9BD1-197715B2B65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582" y="2968075"/>
            <a:ext cx="3682526" cy="2455017"/>
          </a:xfrm>
          <a:prstGeom prst="rect">
            <a:avLst/>
          </a:prstGeom>
        </p:spPr>
      </p:pic>
      <p:pic>
        <p:nvPicPr>
          <p:cNvPr id="14" name="Imagen 13" descr="Grupo de personas en una oficina&#10;&#10;Descripción generada automáticamente">
            <a:extLst>
              <a:ext uri="{FF2B5EF4-FFF2-40B4-BE49-F238E27FC236}">
                <a16:creationId xmlns:a16="http://schemas.microsoft.com/office/drawing/2014/main" id="{8547073B-76AF-4252-B5F7-77BE9868E8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88888" y="2968075"/>
            <a:ext cx="3682526" cy="2455017"/>
          </a:xfrm>
          <a:prstGeom prst="rect">
            <a:avLst/>
          </a:prstGeom>
        </p:spPr>
      </p:pic>
    </p:spTree>
    <p:extLst>
      <p:ext uri="{BB962C8B-B14F-4D97-AF65-F5344CB8AC3E}">
        <p14:creationId xmlns:p14="http://schemas.microsoft.com/office/powerpoint/2010/main" val="107650766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11272742"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ítulo 2">
            <a:extLst>
              <a:ext uri="{FF2B5EF4-FFF2-40B4-BE49-F238E27FC236}">
                <a16:creationId xmlns:a16="http://schemas.microsoft.com/office/drawing/2014/main" id="{6A93F40F-9144-48FD-8894-BA7CA26DDEC9}"/>
              </a:ext>
            </a:extLst>
          </p:cNvPr>
          <p:cNvSpPr>
            <a:spLocks noGrp="1"/>
          </p:cNvSpPr>
          <p:nvPr>
            <p:ph type="title"/>
          </p:nvPr>
        </p:nvSpPr>
        <p:spPr>
          <a:xfrm>
            <a:off x="1100669" y="1097339"/>
            <a:ext cx="10011831" cy="2623885"/>
          </a:xfrm>
        </p:spPr>
        <p:txBody>
          <a:bodyPr vert="horz" lIns="91440" tIns="45720" rIns="91440" bIns="45720" rtlCol="0" anchor="ctr">
            <a:normAutofit/>
          </a:bodyPr>
          <a:lstStyle/>
          <a:p>
            <a:pPr defTabSz="914400">
              <a:lnSpc>
                <a:spcPct val="90000"/>
              </a:lnSpc>
              <a:spcBef>
                <a:spcPct val="0"/>
              </a:spcBef>
            </a:pPr>
            <a:r>
              <a:rPr lang="en-US" sz="6600" kern="1200" dirty="0">
                <a:solidFill>
                  <a:srgbClr val="FFFFFF"/>
                </a:solidFill>
                <a:latin typeface="+mj-lt"/>
                <a:ea typeface="+mj-ea"/>
                <a:cs typeface="+mj-cs"/>
              </a:rPr>
              <a:t>¡</a:t>
            </a:r>
            <a:r>
              <a:rPr lang="en-US" sz="6600" kern="1200" dirty="0" err="1">
                <a:solidFill>
                  <a:srgbClr val="FFFFFF"/>
                </a:solidFill>
                <a:latin typeface="+mj-lt"/>
                <a:ea typeface="+mj-ea"/>
                <a:cs typeface="+mj-cs"/>
              </a:rPr>
              <a:t>Muchas</a:t>
            </a:r>
            <a:r>
              <a:rPr lang="en-US" sz="6600" kern="1200" dirty="0">
                <a:solidFill>
                  <a:srgbClr val="FFFFFF"/>
                </a:solidFill>
                <a:latin typeface="+mj-lt"/>
                <a:ea typeface="+mj-ea"/>
                <a:cs typeface="+mj-cs"/>
              </a:rPr>
              <a:t> gracias!</a:t>
            </a:r>
            <a:br>
              <a:rPr lang="en-US" sz="6600" kern="1200" dirty="0">
                <a:solidFill>
                  <a:srgbClr val="FFFFFF"/>
                </a:solidFill>
                <a:latin typeface="+mj-lt"/>
                <a:ea typeface="+mj-ea"/>
                <a:cs typeface="+mj-cs"/>
              </a:rPr>
            </a:br>
            <a:r>
              <a:rPr lang="en-US" sz="6600" kern="1200" dirty="0">
                <a:solidFill>
                  <a:srgbClr val="FFFFFF"/>
                </a:solidFill>
                <a:latin typeface="+mj-lt"/>
                <a:ea typeface="+mj-ea"/>
                <a:cs typeface="+mj-cs"/>
              </a:rPr>
              <a:t>¿</a:t>
            </a:r>
            <a:r>
              <a:rPr lang="en-US" sz="6600" kern="1200" dirty="0" err="1">
                <a:solidFill>
                  <a:srgbClr val="FFFFFF"/>
                </a:solidFill>
                <a:latin typeface="+mj-lt"/>
                <a:ea typeface="+mj-ea"/>
                <a:cs typeface="+mj-cs"/>
              </a:rPr>
              <a:t>Dudas</a:t>
            </a:r>
            <a:r>
              <a:rPr lang="en-US" sz="6600" dirty="0">
                <a:solidFill>
                  <a:srgbClr val="FFFFFF"/>
                </a:solidFill>
              </a:rPr>
              <a:t> o </a:t>
            </a:r>
            <a:r>
              <a:rPr lang="en-US" sz="6600" dirty="0" err="1">
                <a:solidFill>
                  <a:srgbClr val="FFFFFF"/>
                </a:solidFill>
              </a:rPr>
              <a:t>c</a:t>
            </a:r>
            <a:r>
              <a:rPr lang="en-US" sz="6600" kern="1200" dirty="0" err="1">
                <a:solidFill>
                  <a:srgbClr val="FFFFFF"/>
                </a:solidFill>
                <a:latin typeface="+mj-lt"/>
                <a:ea typeface="+mj-ea"/>
                <a:cs typeface="+mj-cs"/>
              </a:rPr>
              <a:t>omentarios</a:t>
            </a:r>
            <a:r>
              <a:rPr lang="en-US" sz="6600" kern="1200" dirty="0">
                <a:solidFill>
                  <a:srgbClr val="FFFFFF"/>
                </a:solidFill>
                <a:latin typeface="+mj-lt"/>
                <a:ea typeface="+mj-ea"/>
                <a:cs typeface="+mj-cs"/>
              </a:rPr>
              <a:t>?</a:t>
            </a:r>
          </a:p>
        </p:txBody>
      </p:sp>
      <p:sp>
        <p:nvSpPr>
          <p:cNvPr id="10" name="Rectangle 9">
            <a:extLst>
              <a:ext uri="{FF2B5EF4-FFF2-40B4-BE49-F238E27FC236}">
                <a16:creationId xmlns:a16="http://schemas.microsoft.com/office/drawing/2014/main" id="{DAE8F46F-D590-45CD-AF41-A04DC11D1B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17136"/>
            <a:ext cx="2112264" cy="1892808"/>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33989" y="4521269"/>
            <a:ext cx="6720830" cy="187781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21270"/>
            <a:ext cx="2115455" cy="1890204"/>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37361195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E0443861-69AC-4614-9084-932DCA77E3D6}"/>
              </a:ext>
            </a:extLst>
          </p:cNvPr>
          <p:cNvSpPr>
            <a:spLocks noGrp="1"/>
          </p:cNvSpPr>
          <p:nvPr>
            <p:ph type="title"/>
          </p:nvPr>
        </p:nvSpPr>
        <p:spPr bwMode="gray"/>
        <p:txBody>
          <a:bodyPr/>
          <a:lstStyle/>
          <a:p>
            <a:r>
              <a:rPr lang="es-ES" sz="4800" dirty="0"/>
              <a:t>Contacto</a:t>
            </a:r>
            <a:endParaRPr lang="es-ES" dirty="0"/>
          </a:p>
        </p:txBody>
      </p:sp>
      <p:sp>
        <p:nvSpPr>
          <p:cNvPr id="11" name="Titel 8">
            <a:extLst>
              <a:ext uri="{FF2B5EF4-FFF2-40B4-BE49-F238E27FC236}">
                <a16:creationId xmlns:a16="http://schemas.microsoft.com/office/drawing/2014/main" id="{B34BBEF5-71E7-47C0-8106-3EA26FA62DB8}"/>
              </a:ext>
            </a:extLst>
          </p:cNvPr>
          <p:cNvSpPr txBox="1">
            <a:spLocks/>
          </p:cNvSpPr>
          <p:nvPr/>
        </p:nvSpPr>
        <p:spPr bwMode="gray">
          <a:xfrm>
            <a:off x="3547673" y="4287684"/>
            <a:ext cx="4997115" cy="701731"/>
          </a:xfrm>
          <a:prstGeom prst="rect">
            <a:avLst/>
          </a:prstGeom>
        </p:spPr>
        <p:txBody>
          <a:bodyPr vert="horz" wrap="square" lIns="0" tIns="0" rIns="96000" bIns="0" rtlCol="0" anchor="ctr">
            <a:spAutoFit/>
          </a:bodyPr>
          <a:lstStyle>
            <a:lvl1pPr algn="ctr" defTabSz="685800" rtl="0" eaLnBrk="1" latinLnBrk="0" hangingPunct="1">
              <a:lnSpc>
                <a:spcPct val="95000"/>
              </a:lnSpc>
              <a:spcBef>
                <a:spcPts val="1200"/>
              </a:spcBef>
              <a:buNone/>
              <a:defRPr sz="2600" b="0" kern="1200" cap="none" baseline="0">
                <a:solidFill>
                  <a:schemeClr val="tx1"/>
                </a:solidFill>
                <a:latin typeface="+mj-lt"/>
                <a:ea typeface="+mj-ea"/>
                <a:cs typeface="+mj-cs"/>
              </a:defRPr>
            </a:lvl1pPr>
          </a:lstStyle>
          <a:p>
            <a:pPr defTabSz="914354">
              <a:spcBef>
                <a:spcPts val="1600"/>
              </a:spcBef>
            </a:pPr>
            <a:r>
              <a:rPr lang="es-ES" sz="4800" b="1" dirty="0">
                <a:solidFill>
                  <a:prstClr val="black"/>
                </a:solidFill>
                <a:latin typeface="Arial"/>
                <a:hlinkClick r:id="rId3"/>
              </a:rPr>
              <a:t>www.adaptur.mx</a:t>
            </a:r>
            <a:endParaRPr lang="es-ES" sz="4800" b="1" dirty="0">
              <a:solidFill>
                <a:prstClr val="black"/>
              </a:solidFill>
              <a:latin typeface="Arial"/>
            </a:endParaRPr>
          </a:p>
        </p:txBody>
      </p:sp>
      <p:sp>
        <p:nvSpPr>
          <p:cNvPr id="20" name="Textplatzhalter 14">
            <a:extLst>
              <a:ext uri="{FF2B5EF4-FFF2-40B4-BE49-F238E27FC236}">
                <a16:creationId xmlns:a16="http://schemas.microsoft.com/office/drawing/2014/main" id="{5303D609-A490-4D87-8E9E-2D8638B15358}"/>
              </a:ext>
            </a:extLst>
          </p:cNvPr>
          <p:cNvSpPr txBox="1">
            <a:spLocks/>
          </p:cNvSpPr>
          <p:nvPr/>
        </p:nvSpPr>
        <p:spPr bwMode="gray">
          <a:xfrm>
            <a:off x="5663529" y="2596436"/>
            <a:ext cx="3242287" cy="1366715"/>
          </a:xfrm>
          <a:prstGeom prst="rect">
            <a:avLst/>
          </a:prstGeom>
        </p:spPr>
        <p:txBody>
          <a:bodyPr vert="horz" lIns="0" tIns="0" rIns="9600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lang="de-DE" sz="1200" kern="1200">
                <a:solidFill>
                  <a:schemeClr val="tx1"/>
                </a:solidFill>
                <a:latin typeface="+mn-lt"/>
                <a:ea typeface="+mn-ea"/>
                <a:cs typeface="+mn-cs"/>
              </a:defRPr>
            </a:lvl1pPr>
            <a:lvl2pPr marL="180975" indent="-180975" algn="l" defTabSz="685800" rtl="0" eaLnBrk="1" latinLnBrk="0" hangingPunct="1">
              <a:lnSpc>
                <a:spcPct val="90000"/>
              </a:lnSpc>
              <a:spcBef>
                <a:spcPts val="600"/>
              </a:spcBef>
              <a:buClr>
                <a:schemeClr val="accent1"/>
              </a:buClr>
              <a:buFont typeface="Wingdings" panose="05000000000000000000" pitchFamily="2" charset="2"/>
              <a:buChar char="§"/>
              <a:defRPr lang="de-DE" sz="1200" kern="1200" dirty="0" smtClean="0">
                <a:solidFill>
                  <a:schemeClr val="tx1"/>
                </a:solidFill>
                <a:latin typeface="+mn-lt"/>
                <a:ea typeface="+mn-ea"/>
                <a:cs typeface="+mn-cs"/>
              </a:defRPr>
            </a:lvl2pPr>
            <a:lvl3pPr marL="357188" indent="-176213" algn="l" defTabSz="685800" rtl="0" eaLnBrk="1" latinLnBrk="0" hangingPunct="1">
              <a:lnSpc>
                <a:spcPct val="90000"/>
              </a:lnSpc>
              <a:spcBef>
                <a:spcPts val="600"/>
              </a:spcBef>
              <a:buClr>
                <a:schemeClr val="accent1"/>
              </a:buClr>
              <a:buFont typeface="Symbol" panose="05050102010706020507" pitchFamily="18" charset="2"/>
              <a:buChar char="-"/>
              <a:defRPr lang="de-DE" sz="1100" kern="1200" dirty="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r>
              <a:rPr lang="es-ES" sz="1600" dirty="0">
                <a:solidFill>
                  <a:prstClr val="black"/>
                </a:solidFill>
                <a:latin typeface="Arial"/>
              </a:rPr>
              <a:t>ainara@gitec-consult.com</a:t>
            </a:r>
            <a:br>
              <a:rPr lang="es-ES" sz="1600" dirty="0">
                <a:solidFill>
                  <a:prstClr val="black"/>
                </a:solidFill>
                <a:latin typeface="Arial"/>
              </a:rPr>
            </a:br>
            <a:r>
              <a:rPr lang="es-ES" sz="1600" dirty="0">
                <a:solidFill>
                  <a:prstClr val="black"/>
                </a:solidFill>
                <a:latin typeface="Arial"/>
              </a:rPr>
              <a:t>T +52 55 5944 4826 </a:t>
            </a:r>
          </a:p>
          <a:p>
            <a:pPr defTabSz="914377"/>
            <a:endParaRPr lang="es-ES" sz="1600" dirty="0">
              <a:solidFill>
                <a:prstClr val="black"/>
              </a:solidFill>
              <a:latin typeface="Arial"/>
              <a:cs typeface="Arial"/>
            </a:endParaRPr>
          </a:p>
        </p:txBody>
      </p:sp>
      <p:sp>
        <p:nvSpPr>
          <p:cNvPr id="22" name="Textplatzhalter 16">
            <a:extLst>
              <a:ext uri="{FF2B5EF4-FFF2-40B4-BE49-F238E27FC236}">
                <a16:creationId xmlns:a16="http://schemas.microsoft.com/office/drawing/2014/main" id="{928D8418-03D5-4230-B30B-8807E6AFD3AF}"/>
              </a:ext>
            </a:extLst>
          </p:cNvPr>
          <p:cNvSpPr txBox="1">
            <a:spLocks/>
          </p:cNvSpPr>
          <p:nvPr/>
        </p:nvSpPr>
        <p:spPr bwMode="gray">
          <a:xfrm>
            <a:off x="5663529" y="1789595"/>
            <a:ext cx="3242287" cy="235035"/>
          </a:xfrm>
          <a:prstGeom prst="rect">
            <a:avLst/>
          </a:prstGeom>
        </p:spPr>
        <p:txBody>
          <a:bodyPr vert="horz" lIns="0" tIns="0" rIns="96000" bIns="0" rtlCol="0">
            <a:noAutofit/>
          </a:bodyPr>
          <a:lstStyle>
            <a:lvl1pPr marL="0" indent="0" algn="l" defTabSz="685800" rtl="0" eaLnBrk="1" latinLnBrk="0" hangingPunct="1">
              <a:lnSpc>
                <a:spcPct val="90000"/>
              </a:lnSpc>
              <a:spcBef>
                <a:spcPts val="600"/>
              </a:spcBef>
              <a:buFont typeface="Arial" panose="020B0604020202020204" pitchFamily="34" charset="0"/>
              <a:buNone/>
              <a:defRPr lang="de-DE" sz="1200" b="1" kern="1200">
                <a:solidFill>
                  <a:schemeClr val="tx1"/>
                </a:solidFill>
                <a:latin typeface="+mn-lt"/>
                <a:ea typeface="+mn-ea"/>
                <a:cs typeface="+mn-cs"/>
              </a:defRPr>
            </a:lvl1pPr>
            <a:lvl2pPr marL="180975" indent="-180975" algn="l" defTabSz="685800" rtl="0" eaLnBrk="1" latinLnBrk="0" hangingPunct="1">
              <a:lnSpc>
                <a:spcPct val="90000"/>
              </a:lnSpc>
              <a:spcBef>
                <a:spcPts val="600"/>
              </a:spcBef>
              <a:buClr>
                <a:schemeClr val="accent1"/>
              </a:buClr>
              <a:buFont typeface="Wingdings" panose="05000000000000000000" pitchFamily="2" charset="2"/>
              <a:buChar char="§"/>
              <a:defRPr lang="de-DE" sz="1200" kern="1200" dirty="0" smtClean="0">
                <a:solidFill>
                  <a:schemeClr val="tx1"/>
                </a:solidFill>
                <a:latin typeface="+mn-lt"/>
                <a:ea typeface="+mn-ea"/>
                <a:cs typeface="+mn-cs"/>
              </a:defRPr>
            </a:lvl2pPr>
            <a:lvl3pPr marL="357188" indent="-176213" algn="l" defTabSz="685800" rtl="0" eaLnBrk="1" latinLnBrk="0" hangingPunct="1">
              <a:lnSpc>
                <a:spcPct val="90000"/>
              </a:lnSpc>
              <a:spcBef>
                <a:spcPts val="600"/>
              </a:spcBef>
              <a:buClr>
                <a:schemeClr val="accent1"/>
              </a:buClr>
              <a:buFont typeface="Symbol" panose="05050102010706020507" pitchFamily="18" charset="2"/>
              <a:buChar char="-"/>
              <a:defRPr lang="de-DE" sz="1100" kern="1200" dirty="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spcBef>
                <a:spcPts val="800"/>
              </a:spcBef>
            </a:pPr>
            <a:r>
              <a:rPr lang="es-ES" sz="1600" dirty="0">
                <a:solidFill>
                  <a:prstClr val="black"/>
                </a:solidFill>
                <a:latin typeface="Arial"/>
              </a:rPr>
              <a:t>Ainara Aranguren Sánchez</a:t>
            </a:r>
          </a:p>
        </p:txBody>
      </p:sp>
      <p:sp>
        <p:nvSpPr>
          <p:cNvPr id="23" name="Textplatzhalter 17">
            <a:extLst>
              <a:ext uri="{FF2B5EF4-FFF2-40B4-BE49-F238E27FC236}">
                <a16:creationId xmlns:a16="http://schemas.microsoft.com/office/drawing/2014/main" id="{93C57046-EC0E-4FA5-B512-3DD3140FE484}"/>
              </a:ext>
            </a:extLst>
          </p:cNvPr>
          <p:cNvSpPr txBox="1">
            <a:spLocks/>
          </p:cNvSpPr>
          <p:nvPr/>
        </p:nvSpPr>
        <p:spPr bwMode="gray">
          <a:xfrm>
            <a:off x="5663530" y="2113752"/>
            <a:ext cx="5309270" cy="482684"/>
          </a:xfrm>
          <a:prstGeom prst="rect">
            <a:avLst/>
          </a:prstGeom>
        </p:spPr>
        <p:txBody>
          <a:bodyPr vert="horz" lIns="0" tIns="0" rIns="96000" bIns="0" rtlCol="0" anchor="t">
            <a:noAutofit/>
          </a:bodyPr>
          <a:lstStyle>
            <a:lvl1pPr marL="0" indent="0" algn="l" defTabSz="685800" rtl="0" eaLnBrk="1" latinLnBrk="0" hangingPunct="1">
              <a:lnSpc>
                <a:spcPct val="90000"/>
              </a:lnSpc>
              <a:spcBef>
                <a:spcPts val="600"/>
              </a:spcBef>
              <a:buFont typeface="Arial" panose="020B0604020202020204" pitchFamily="34" charset="0"/>
              <a:buNone/>
              <a:defRPr lang="de-DE" sz="1200" kern="1200">
                <a:solidFill>
                  <a:schemeClr val="tx1"/>
                </a:solidFill>
                <a:latin typeface="+mn-lt"/>
                <a:ea typeface="+mn-ea"/>
                <a:cs typeface="+mn-cs"/>
              </a:defRPr>
            </a:lvl1pPr>
            <a:lvl2pPr marL="180975" indent="-180975" algn="l" defTabSz="685800" rtl="0" eaLnBrk="1" latinLnBrk="0" hangingPunct="1">
              <a:lnSpc>
                <a:spcPct val="90000"/>
              </a:lnSpc>
              <a:spcBef>
                <a:spcPts val="600"/>
              </a:spcBef>
              <a:buClr>
                <a:schemeClr val="accent1"/>
              </a:buClr>
              <a:buFont typeface="Wingdings" panose="05000000000000000000" pitchFamily="2" charset="2"/>
              <a:buChar char="§"/>
              <a:defRPr lang="de-DE" sz="1200" kern="1200" dirty="0" smtClean="0">
                <a:solidFill>
                  <a:schemeClr val="tx1"/>
                </a:solidFill>
                <a:latin typeface="+mn-lt"/>
                <a:ea typeface="+mn-ea"/>
                <a:cs typeface="+mn-cs"/>
              </a:defRPr>
            </a:lvl2pPr>
            <a:lvl3pPr marL="357188" indent="-176213" algn="l" defTabSz="685800" rtl="0" eaLnBrk="1" latinLnBrk="0" hangingPunct="1">
              <a:lnSpc>
                <a:spcPct val="90000"/>
              </a:lnSpc>
              <a:spcBef>
                <a:spcPts val="600"/>
              </a:spcBef>
              <a:buClr>
                <a:schemeClr val="accent1"/>
              </a:buClr>
              <a:buFont typeface="Symbol" panose="05050102010706020507" pitchFamily="18" charset="2"/>
              <a:buChar char="-"/>
              <a:defRPr lang="de-DE" sz="1100" kern="1200" dirty="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spcBef>
                <a:spcPts val="800"/>
              </a:spcBef>
            </a:pPr>
            <a:r>
              <a:rPr lang="es-ES" sz="1600" dirty="0">
                <a:solidFill>
                  <a:prstClr val="black"/>
                </a:solidFill>
                <a:latin typeface="Arial"/>
              </a:rPr>
              <a:t>Experta nacional de corto plazo/ Co-entrenadora</a:t>
            </a:r>
            <a:endParaRPr lang="es-ES" sz="1600" dirty="0">
              <a:solidFill>
                <a:prstClr val="black"/>
              </a:solidFill>
              <a:latin typeface="Arial"/>
              <a:cs typeface="Arial"/>
            </a:endParaRPr>
          </a:p>
        </p:txBody>
      </p:sp>
      <p:pic>
        <p:nvPicPr>
          <p:cNvPr id="3" name="Imagen 2" descr="Mujer sentada frente a una mesa&#10;&#10;Descripción generada automáticamente con confianza media">
            <a:extLst>
              <a:ext uri="{FF2B5EF4-FFF2-40B4-BE49-F238E27FC236}">
                <a16:creationId xmlns:a16="http://schemas.microsoft.com/office/drawing/2014/main" id="{BA8D2C60-8DCE-41B9-98F9-54CEB82F595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
                    </a14:imgEffect>
                    <a14:imgEffect>
                      <a14:brightnessContrast bright="5000" contrast="5000"/>
                    </a14:imgEffect>
                  </a14:imgLayer>
                </a14:imgProps>
              </a:ext>
              <a:ext uri="{28A0092B-C50C-407E-A947-70E740481C1C}">
                <a14:useLocalDpi xmlns:a14="http://schemas.microsoft.com/office/drawing/2010/main" val="0"/>
              </a:ext>
            </a:extLst>
          </a:blip>
          <a:srcRect l="32861" t="29522" r="41293" b="16308"/>
          <a:stretch/>
        </p:blipFill>
        <p:spPr>
          <a:xfrm>
            <a:off x="2488939" y="1365541"/>
            <a:ext cx="1714523" cy="2395608"/>
          </a:xfrm>
          <a:prstGeom prst="rect">
            <a:avLst/>
          </a:prstGeom>
          <a:ln>
            <a:solidFill>
              <a:schemeClr val="tx1"/>
            </a:solidFill>
          </a:ln>
        </p:spPr>
      </p:pic>
    </p:spTree>
    <p:extLst>
      <p:ext uri="{BB962C8B-B14F-4D97-AF65-F5344CB8AC3E}">
        <p14:creationId xmlns:p14="http://schemas.microsoft.com/office/powerpoint/2010/main" val="51726529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53B3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ítulo 4">
            <a:extLst>
              <a:ext uri="{FF2B5EF4-FFF2-40B4-BE49-F238E27FC236}">
                <a16:creationId xmlns:a16="http://schemas.microsoft.com/office/drawing/2014/main" id="{69C12FE8-23B7-45D4-89DD-665C696EC644}"/>
              </a:ext>
            </a:extLst>
          </p:cNvPr>
          <p:cNvSpPr>
            <a:spLocks noGrp="1"/>
          </p:cNvSpPr>
          <p:nvPr>
            <p:ph type="title"/>
          </p:nvPr>
        </p:nvSpPr>
        <p:spPr>
          <a:xfrm>
            <a:off x="559604" y="4743562"/>
            <a:ext cx="6594189" cy="1625210"/>
          </a:xfrm>
        </p:spPr>
        <p:txBody>
          <a:bodyPr vert="horz" lIns="91440" tIns="45720" rIns="91440" bIns="45720" rtlCol="0" anchor="ctr">
            <a:normAutofit/>
          </a:bodyPr>
          <a:lstStyle/>
          <a:p>
            <a:pPr algn="r" defTabSz="914400"/>
            <a:r>
              <a:rPr lang="en-US" sz="4400" dirty="0" err="1">
                <a:solidFill>
                  <a:srgbClr val="FFFFFF"/>
                </a:solidFill>
              </a:rPr>
              <a:t>Contexto</a:t>
            </a:r>
            <a:endParaRPr lang="en-US" sz="4400" dirty="0">
              <a:solidFill>
                <a:srgbClr val="FFFFFF"/>
              </a:solidFill>
            </a:endParaRPr>
          </a:p>
        </p:txBody>
      </p:sp>
      <p:sp>
        <p:nvSpPr>
          <p:cNvPr id="74" name="Rectangle 7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Marcador de texto 28">
            <a:extLst>
              <a:ext uri="{FF2B5EF4-FFF2-40B4-BE49-F238E27FC236}">
                <a16:creationId xmlns:a16="http://schemas.microsoft.com/office/drawing/2014/main" id="{93C6CCB2-DE4B-47C2-A00A-D76D0EAC9BA9}"/>
              </a:ext>
            </a:extLst>
          </p:cNvPr>
          <p:cNvSpPr>
            <a:spLocks noGrp="1"/>
          </p:cNvSpPr>
          <p:nvPr>
            <p:ph type="body" sz="quarter" idx="13"/>
          </p:nvPr>
        </p:nvSpPr>
        <p:spPr>
          <a:xfrm>
            <a:off x="7990091" y="1516410"/>
            <a:ext cx="3424739" cy="4852362"/>
          </a:xfrm>
        </p:spPr>
        <p:txBody>
          <a:bodyPr vert="horz" lIns="91440" tIns="45720" rIns="91440" bIns="45720" rtlCol="0" anchor="ctr">
            <a:normAutofit/>
          </a:bodyPr>
          <a:lstStyle/>
          <a:p>
            <a:pPr marL="285750" indent="-228600" algn="just" defTabSz="914400">
              <a:buFont typeface="Arial" panose="020B0604020202020204" pitchFamily="34" charset="0"/>
              <a:buChar char="•"/>
            </a:pPr>
            <a:r>
              <a:rPr lang="es-ES" sz="1900" dirty="0">
                <a:solidFill>
                  <a:srgbClr val="FFFFFF"/>
                </a:solidFill>
              </a:rPr>
              <a:t>Un diagnóstico preliminar a las contrapartes sobre “Conocimientos, actitudes y prácticas” fue el punto de partida para conformar la </a:t>
            </a:r>
            <a:r>
              <a:rPr lang="es-ES" sz="1900" b="1" dirty="0">
                <a:solidFill>
                  <a:srgbClr val="FFFFFF"/>
                </a:solidFill>
              </a:rPr>
              <a:t>Estrategia para el Desarrollo de Capacidades, </a:t>
            </a:r>
            <a:r>
              <a:rPr lang="es-ES" sz="1900" dirty="0">
                <a:solidFill>
                  <a:srgbClr val="FFFFFF"/>
                </a:solidFill>
              </a:rPr>
              <a:t>en el ámbito nacional y las regiones.</a:t>
            </a:r>
          </a:p>
          <a:p>
            <a:pPr marL="285750" indent="-228600" algn="just" defTabSz="914400">
              <a:buFont typeface="Arial" panose="020B0604020202020204" pitchFamily="34" charset="0"/>
              <a:buChar char="•"/>
            </a:pPr>
            <a:endParaRPr lang="es-ES" sz="1900" dirty="0">
              <a:solidFill>
                <a:srgbClr val="FFFFFF"/>
              </a:solidFill>
            </a:endParaRPr>
          </a:p>
          <a:p>
            <a:pPr marL="285750" indent="-228600" algn="just" defTabSz="914400">
              <a:buFont typeface="Arial" panose="020B0604020202020204" pitchFamily="34" charset="0"/>
              <a:buChar char="•"/>
            </a:pPr>
            <a:r>
              <a:rPr lang="es-ES" sz="1900" b="1" dirty="0">
                <a:solidFill>
                  <a:srgbClr val="FFFFFF"/>
                </a:solidFill>
              </a:rPr>
              <a:t>+ 1,000 personas </a:t>
            </a:r>
            <a:r>
              <a:rPr lang="es-ES" sz="1900" dirty="0">
                <a:solidFill>
                  <a:srgbClr val="FFFFFF"/>
                </a:solidFill>
              </a:rPr>
              <a:t>han recibido capacitación con el objetivo de incrementar sus competencias en adaptación al cambio climático.</a:t>
            </a:r>
          </a:p>
          <a:p>
            <a:pPr marL="285750" indent="-228600" algn="just" defTabSz="914400">
              <a:buFont typeface="Arial" panose="020B0604020202020204" pitchFamily="34" charset="0"/>
              <a:buChar char="•"/>
            </a:pPr>
            <a:endParaRPr lang="es-ES" sz="1900" dirty="0">
              <a:solidFill>
                <a:srgbClr val="FFFFFF"/>
              </a:solidFill>
            </a:endParaRPr>
          </a:p>
          <a:p>
            <a:pPr marL="285750" indent="-228600" algn="just" defTabSz="914400">
              <a:buFont typeface="Arial" panose="020B0604020202020204" pitchFamily="34" charset="0"/>
              <a:buChar char="•"/>
            </a:pPr>
            <a:endParaRPr lang="en-US" sz="2000" dirty="0">
              <a:solidFill>
                <a:srgbClr val="FFFFFF"/>
              </a:solidFill>
            </a:endParaRPr>
          </a:p>
          <a:p>
            <a:pPr lvl="1" indent="-228600" defTabSz="914400">
              <a:buFont typeface="Arial" panose="020B0604020202020204" pitchFamily="34" charset="0"/>
              <a:buChar char="•"/>
            </a:pPr>
            <a:endParaRPr lang="en-US" sz="2000" dirty="0">
              <a:solidFill>
                <a:srgbClr val="FFFFFF"/>
              </a:solidFill>
            </a:endParaRPr>
          </a:p>
        </p:txBody>
      </p:sp>
      <p:pic>
        <p:nvPicPr>
          <p:cNvPr id="3" name="Imagen 2">
            <a:extLst>
              <a:ext uri="{FF2B5EF4-FFF2-40B4-BE49-F238E27FC236}">
                <a16:creationId xmlns:a16="http://schemas.microsoft.com/office/drawing/2014/main" id="{58BEB650-6F33-4B49-A045-B7E2FBA620AA}"/>
              </a:ext>
            </a:extLst>
          </p:cNvPr>
          <p:cNvPicPr>
            <a:picLocks noChangeAspect="1"/>
          </p:cNvPicPr>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321732" y="225381"/>
            <a:ext cx="6832061" cy="4121238"/>
          </a:xfrm>
          <a:prstGeom prst="rect">
            <a:avLst/>
          </a:prstGeom>
        </p:spPr>
      </p:pic>
    </p:spTree>
    <p:extLst>
      <p:ext uri="{BB962C8B-B14F-4D97-AF65-F5344CB8AC3E}">
        <p14:creationId xmlns:p14="http://schemas.microsoft.com/office/powerpoint/2010/main" val="131271178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65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ítulo 3">
            <a:extLst>
              <a:ext uri="{FF2B5EF4-FFF2-40B4-BE49-F238E27FC236}">
                <a16:creationId xmlns:a16="http://schemas.microsoft.com/office/drawing/2014/main" id="{90BA42F7-1AF7-4B67-8E02-A8976E288770}"/>
              </a:ext>
            </a:extLst>
          </p:cNvPr>
          <p:cNvSpPr>
            <a:spLocks noGrp="1"/>
          </p:cNvSpPr>
          <p:nvPr>
            <p:ph type="title"/>
          </p:nvPr>
        </p:nvSpPr>
        <p:spPr>
          <a:xfrm>
            <a:off x="524256" y="491260"/>
            <a:ext cx="6594189" cy="1625210"/>
          </a:xfrm>
        </p:spPr>
        <p:txBody>
          <a:bodyPr vert="horz" lIns="91440" tIns="45720" rIns="91440" bIns="45720" rtlCol="0" anchor="ctr">
            <a:normAutofit/>
          </a:bodyPr>
          <a:lstStyle/>
          <a:p>
            <a:pPr defTabSz="914400"/>
            <a:r>
              <a:rPr lang="en-US" sz="4400" kern="1200">
                <a:solidFill>
                  <a:srgbClr val="FFFFFF"/>
                </a:solidFill>
                <a:latin typeface="+mj-lt"/>
                <a:ea typeface="+mj-ea"/>
                <a:cs typeface="+mj-cs"/>
              </a:rPr>
              <a:t>Nacional</a:t>
            </a:r>
          </a:p>
        </p:txBody>
      </p:sp>
      <p:sp>
        <p:nvSpPr>
          <p:cNvPr id="34" name="Rectangle 3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arcador de texto 2">
            <a:extLst>
              <a:ext uri="{FF2B5EF4-FFF2-40B4-BE49-F238E27FC236}">
                <a16:creationId xmlns:a16="http://schemas.microsoft.com/office/drawing/2014/main" id="{8440355B-9F63-42E2-B700-F1C39C12739C}"/>
              </a:ext>
            </a:extLst>
          </p:cNvPr>
          <p:cNvSpPr>
            <a:spLocks noGrp="1"/>
          </p:cNvSpPr>
          <p:nvPr>
            <p:ph type="body" sz="quarter" idx="4294967295"/>
          </p:nvPr>
        </p:nvSpPr>
        <p:spPr>
          <a:xfrm>
            <a:off x="7957973" y="763523"/>
            <a:ext cx="3511296" cy="5330952"/>
          </a:xfrm>
        </p:spPr>
        <p:txBody>
          <a:bodyPr vert="horz" lIns="91440" tIns="45720" rIns="91440" bIns="45720" rtlCol="0" anchor="ctr">
            <a:normAutofit/>
          </a:bodyPr>
          <a:lstStyle/>
          <a:p>
            <a:pPr marL="285750" indent="-285750" algn="just" defTabSz="914400">
              <a:buFont typeface="Arial" panose="020B0604020202020204" pitchFamily="34" charset="0"/>
              <a:buChar char="•"/>
              <a:tabLst>
                <a:tab pos="5918200" algn="r"/>
              </a:tabLst>
            </a:pPr>
            <a:r>
              <a:rPr lang="es-ES" sz="1800" dirty="0">
                <a:solidFill>
                  <a:srgbClr val="FFFFFF"/>
                </a:solidFill>
              </a:rPr>
              <a:t>De agosto de 2019 a junio de 2021, </a:t>
            </a:r>
            <a:r>
              <a:rPr lang="es-ES" sz="1800" b="1" dirty="0">
                <a:solidFill>
                  <a:srgbClr val="FFFFFF"/>
                </a:solidFill>
              </a:rPr>
              <a:t>446 personas </a:t>
            </a:r>
            <a:r>
              <a:rPr lang="es-ES" sz="1800" dirty="0">
                <a:solidFill>
                  <a:srgbClr val="FFFFFF"/>
                </a:solidFill>
              </a:rPr>
              <a:t>recibieron capacitación, con énfasis en las contrapartes federales. </a:t>
            </a:r>
          </a:p>
          <a:p>
            <a:pPr algn="just" defTabSz="914400">
              <a:tabLst>
                <a:tab pos="5918200" algn="r"/>
              </a:tabLst>
            </a:pPr>
            <a:endParaRPr lang="es-ES" sz="1800" dirty="0">
              <a:solidFill>
                <a:srgbClr val="FFFFFF"/>
              </a:solidFill>
            </a:endParaRPr>
          </a:p>
          <a:p>
            <a:pPr marL="285750" indent="-285750" algn="just" defTabSz="914400">
              <a:buFont typeface="Arial" panose="020B0604020202020204" pitchFamily="34" charset="0"/>
              <a:buChar char="•"/>
              <a:tabLst>
                <a:tab pos="5918200" algn="r"/>
              </a:tabLst>
            </a:pPr>
            <a:r>
              <a:rPr lang="es-ES" sz="1800" dirty="0">
                <a:solidFill>
                  <a:srgbClr val="FFFFFF"/>
                </a:solidFill>
              </a:rPr>
              <a:t>Destacan los talleres sobre:</a:t>
            </a:r>
          </a:p>
          <a:p>
            <a:pPr marL="527044" lvl="1" indent="-285750" algn="just" defTabSz="914400">
              <a:buFont typeface="Arial" panose="020B0604020202020204" pitchFamily="34" charset="0"/>
              <a:buChar char="•"/>
              <a:tabLst>
                <a:tab pos="5918200" algn="r"/>
              </a:tabLst>
            </a:pPr>
            <a:r>
              <a:rPr lang="es-ES" sz="1800" dirty="0">
                <a:solidFill>
                  <a:srgbClr val="FFFFFF"/>
                </a:solidFill>
              </a:rPr>
              <a:t>Construcción de acuerdos y transformación de conflictos</a:t>
            </a:r>
          </a:p>
          <a:p>
            <a:pPr marL="527044" lvl="1" indent="-285750" algn="just" defTabSz="914400">
              <a:buFont typeface="Arial" panose="020B0604020202020204" pitchFamily="34" charset="0"/>
              <a:buChar char="•"/>
              <a:tabLst>
                <a:tab pos="5918200" algn="r"/>
              </a:tabLst>
            </a:pPr>
            <a:r>
              <a:rPr lang="es-ES" sz="1800" dirty="0">
                <a:solidFill>
                  <a:srgbClr val="FFFFFF"/>
                </a:solidFill>
              </a:rPr>
              <a:t>La </a:t>
            </a:r>
            <a:r>
              <a:rPr lang="es-ES" sz="1800" i="1" dirty="0">
                <a:solidFill>
                  <a:srgbClr val="FFFFFF"/>
                </a:solidFill>
              </a:rPr>
              <a:t>Guía de inversiones adaptadas al cambio climático</a:t>
            </a:r>
          </a:p>
          <a:p>
            <a:pPr marL="527044" lvl="1" indent="-285750" algn="just" defTabSz="914400">
              <a:buFont typeface="Arial" panose="020B0604020202020204" pitchFamily="34" charset="0"/>
              <a:buChar char="•"/>
              <a:tabLst>
                <a:tab pos="5918200" algn="r"/>
              </a:tabLst>
            </a:pPr>
            <a:r>
              <a:rPr lang="es-ES" sz="1800" dirty="0">
                <a:solidFill>
                  <a:srgbClr val="FFFFFF"/>
                </a:solidFill>
              </a:rPr>
              <a:t>Fuentes de financiamiento para la adaptación </a:t>
            </a:r>
            <a:r>
              <a:rPr lang="es-ES" sz="1800" dirty="0" err="1">
                <a:solidFill>
                  <a:srgbClr val="FFFFFF"/>
                </a:solidFill>
              </a:rPr>
              <a:t>AbE</a:t>
            </a:r>
            <a:endParaRPr lang="es-ES" sz="1800" dirty="0">
              <a:solidFill>
                <a:srgbClr val="FFFFFF"/>
              </a:solidFill>
            </a:endParaRPr>
          </a:p>
          <a:p>
            <a:pPr marL="527044" lvl="1" indent="-285750" algn="just" defTabSz="914400">
              <a:buFont typeface="Arial" panose="020B0604020202020204" pitchFamily="34" charset="0"/>
              <a:buChar char="•"/>
              <a:tabLst>
                <a:tab pos="5918200" algn="r"/>
              </a:tabLst>
            </a:pPr>
            <a:r>
              <a:rPr lang="es-ES" sz="1800" dirty="0">
                <a:solidFill>
                  <a:srgbClr val="FFFFFF"/>
                </a:solidFill>
              </a:rPr>
              <a:t>Enfoque </a:t>
            </a:r>
            <a:r>
              <a:rPr lang="es-ES" sz="1800" dirty="0" err="1">
                <a:solidFill>
                  <a:srgbClr val="FFFFFF"/>
                </a:solidFill>
              </a:rPr>
              <a:t>AbE</a:t>
            </a:r>
            <a:r>
              <a:rPr lang="es-ES" sz="1800" dirty="0">
                <a:solidFill>
                  <a:srgbClr val="FFFFFF"/>
                </a:solidFill>
              </a:rPr>
              <a:t> para técnicos de </a:t>
            </a:r>
            <a:r>
              <a:rPr lang="es-ES" sz="1800" dirty="0" err="1">
                <a:solidFill>
                  <a:srgbClr val="FFFFFF"/>
                </a:solidFill>
              </a:rPr>
              <a:t>Conafor</a:t>
            </a:r>
            <a:endParaRPr lang="es-ES" sz="1800" dirty="0">
              <a:solidFill>
                <a:srgbClr val="FFFFFF"/>
              </a:solidFill>
            </a:endParaRPr>
          </a:p>
        </p:txBody>
      </p:sp>
      <p:pic>
        <p:nvPicPr>
          <p:cNvPr id="6" name="Imagen 5">
            <a:extLst>
              <a:ext uri="{FF2B5EF4-FFF2-40B4-BE49-F238E27FC236}">
                <a16:creationId xmlns:a16="http://schemas.microsoft.com/office/drawing/2014/main" id="{D5DC7972-A0E1-45A3-9217-B2E964266BE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4276" y="2897584"/>
            <a:ext cx="3577297" cy="2384865"/>
          </a:xfrm>
          <a:prstGeom prst="rect">
            <a:avLst/>
          </a:prstGeom>
        </p:spPr>
      </p:pic>
      <p:pic>
        <p:nvPicPr>
          <p:cNvPr id="8" name="Imagen 7" descr="Grupo de personas de pie&#10;&#10;Descripción generada automáticamente">
            <a:extLst>
              <a:ext uri="{FF2B5EF4-FFF2-40B4-BE49-F238E27FC236}">
                <a16:creationId xmlns:a16="http://schemas.microsoft.com/office/drawing/2014/main" id="{24336293-B832-46C4-A3A7-69F57BE3889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94117" y="2897585"/>
            <a:ext cx="3577297" cy="2384865"/>
          </a:xfrm>
          <a:prstGeom prst="rect">
            <a:avLst/>
          </a:prstGeom>
        </p:spPr>
      </p:pic>
    </p:spTree>
    <p:extLst>
      <p:ext uri="{BB962C8B-B14F-4D97-AF65-F5344CB8AC3E}">
        <p14:creationId xmlns:p14="http://schemas.microsoft.com/office/powerpoint/2010/main" val="294324160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D5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Marcador de posición de imagen 19" descr="Un grupo de personas en un salón&#10;&#10;Descripción generada automáticamente">
            <a:extLst>
              <a:ext uri="{FF2B5EF4-FFF2-40B4-BE49-F238E27FC236}">
                <a16:creationId xmlns:a16="http://schemas.microsoft.com/office/drawing/2014/main" id="{37E8C389-5AD6-462F-971A-62B073A87D64}"/>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a:ext>
            </a:extLst>
          </a:blip>
          <a:srcRect t="14790"/>
          <a:stretch/>
        </p:blipFill>
        <p:spPr>
          <a:xfrm>
            <a:off x="4543750" y="2455528"/>
            <a:ext cx="2946172" cy="2116475"/>
          </a:xfrm>
          <a:prstGeom prst="rect">
            <a:avLst/>
          </a:prstGeom>
        </p:spPr>
      </p:pic>
      <p:sp>
        <p:nvSpPr>
          <p:cNvPr id="5" name="Título 4">
            <a:extLst>
              <a:ext uri="{FF2B5EF4-FFF2-40B4-BE49-F238E27FC236}">
                <a16:creationId xmlns:a16="http://schemas.microsoft.com/office/drawing/2014/main" id="{F585E834-628F-4F91-AAAE-E4591042EC3A}"/>
              </a:ext>
            </a:extLst>
          </p:cNvPr>
          <p:cNvSpPr>
            <a:spLocks noGrp="1"/>
          </p:cNvSpPr>
          <p:nvPr>
            <p:ph type="title"/>
          </p:nvPr>
        </p:nvSpPr>
        <p:spPr>
          <a:xfrm>
            <a:off x="524256" y="491260"/>
            <a:ext cx="6594189" cy="1625210"/>
          </a:xfrm>
        </p:spPr>
        <p:txBody>
          <a:bodyPr vert="horz" lIns="91440" tIns="45720" rIns="91440" bIns="45720" rtlCol="0" anchor="ctr">
            <a:normAutofit/>
          </a:bodyPr>
          <a:lstStyle/>
          <a:p>
            <a:pPr defTabSz="914400"/>
            <a:r>
              <a:rPr lang="en-US" sz="4400" kern="1200">
                <a:solidFill>
                  <a:srgbClr val="FFFFFF"/>
                </a:solidFill>
                <a:latin typeface="+mj-lt"/>
                <a:ea typeface="+mj-ea"/>
                <a:cs typeface="+mj-cs"/>
              </a:rPr>
              <a:t>Riviera Nayarit - Jalisco</a:t>
            </a:r>
          </a:p>
        </p:txBody>
      </p:sp>
      <p:sp>
        <p:nvSpPr>
          <p:cNvPr id="29" name="Rectangle 2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arcador de texto 2">
            <a:extLst>
              <a:ext uri="{FF2B5EF4-FFF2-40B4-BE49-F238E27FC236}">
                <a16:creationId xmlns:a16="http://schemas.microsoft.com/office/drawing/2014/main" id="{5A972186-AD7F-49BB-96C1-0998DB348938}"/>
              </a:ext>
            </a:extLst>
          </p:cNvPr>
          <p:cNvSpPr>
            <a:spLocks noGrp="1"/>
          </p:cNvSpPr>
          <p:nvPr>
            <p:ph type="body" sz="quarter" idx="13"/>
          </p:nvPr>
        </p:nvSpPr>
        <p:spPr>
          <a:xfrm>
            <a:off x="7957973" y="763523"/>
            <a:ext cx="3511296" cy="5330952"/>
          </a:xfrm>
        </p:spPr>
        <p:txBody>
          <a:bodyPr vert="horz" lIns="91440" tIns="45720" rIns="91440" bIns="45720" rtlCol="0" anchor="ctr">
            <a:normAutofit/>
          </a:bodyPr>
          <a:lstStyle/>
          <a:p>
            <a:pPr algn="just" defTabSz="914400">
              <a:spcAft>
                <a:spcPts val="800"/>
              </a:spcAft>
            </a:pPr>
            <a:r>
              <a:rPr lang="es-ES" sz="2000" b="1" dirty="0">
                <a:solidFill>
                  <a:srgbClr val="FFFFFF"/>
                </a:solidFill>
              </a:rPr>
              <a:t>104 personas </a:t>
            </a:r>
            <a:r>
              <a:rPr lang="es-ES" sz="2000" dirty="0">
                <a:solidFill>
                  <a:srgbClr val="FFFFFF"/>
                </a:solidFill>
              </a:rPr>
              <a:t>recibieron capacitación en la región. </a:t>
            </a:r>
          </a:p>
          <a:p>
            <a:pPr algn="just" defTabSz="914400">
              <a:spcAft>
                <a:spcPts val="800"/>
              </a:spcAft>
            </a:pPr>
            <a:r>
              <a:rPr lang="es-ES" sz="2000" dirty="0">
                <a:solidFill>
                  <a:srgbClr val="FFFFFF"/>
                </a:solidFill>
              </a:rPr>
              <a:t>Resaltan los talleres de:</a:t>
            </a:r>
          </a:p>
          <a:p>
            <a:pPr marL="342900" indent="-342900" algn="just" defTabSz="914400">
              <a:spcAft>
                <a:spcPts val="800"/>
              </a:spcAft>
              <a:buFont typeface="Arial" panose="020B0604020202020204" pitchFamily="34" charset="0"/>
              <a:buChar char="•"/>
            </a:pPr>
            <a:r>
              <a:rPr lang="es-ES" sz="2000" dirty="0">
                <a:solidFill>
                  <a:srgbClr val="FFFFFF"/>
                </a:solidFill>
              </a:rPr>
              <a:t>Construcción de acuerdos y transformación de conflictos</a:t>
            </a:r>
          </a:p>
          <a:p>
            <a:pPr marL="342900" indent="-342900" algn="just" defTabSz="914400">
              <a:spcAft>
                <a:spcPts val="800"/>
              </a:spcAft>
              <a:buFont typeface="Arial" panose="020B0604020202020204" pitchFamily="34" charset="0"/>
              <a:buChar char="•"/>
            </a:pPr>
            <a:r>
              <a:rPr lang="es-ES" sz="2000" dirty="0">
                <a:solidFill>
                  <a:srgbClr val="FFFFFF"/>
                </a:solidFill>
              </a:rPr>
              <a:t> Integración con el sector social</a:t>
            </a:r>
          </a:p>
          <a:p>
            <a:pPr marL="342900" indent="-342900" algn="just" defTabSz="914400">
              <a:spcAft>
                <a:spcPts val="800"/>
              </a:spcAft>
              <a:buFont typeface="Arial" panose="020B0604020202020204" pitchFamily="34" charset="0"/>
              <a:buChar char="•"/>
            </a:pPr>
            <a:r>
              <a:rPr lang="es-ES" sz="2000" dirty="0">
                <a:solidFill>
                  <a:srgbClr val="FFFFFF"/>
                </a:solidFill>
              </a:rPr>
              <a:t>Análisis costo-beneficio social de medidas </a:t>
            </a:r>
            <a:r>
              <a:rPr lang="es-ES" sz="2000" dirty="0" err="1">
                <a:solidFill>
                  <a:srgbClr val="FFFFFF"/>
                </a:solidFill>
              </a:rPr>
              <a:t>AbE</a:t>
            </a:r>
            <a:endParaRPr lang="es-ES" sz="2000" dirty="0">
              <a:solidFill>
                <a:srgbClr val="FFFFFF"/>
              </a:solidFill>
            </a:endParaRPr>
          </a:p>
          <a:p>
            <a:pPr algn="just" defTabSz="914400">
              <a:spcAft>
                <a:spcPts val="800"/>
              </a:spcAft>
            </a:pPr>
            <a:endParaRPr lang="es-ES" sz="2000" dirty="0">
              <a:solidFill>
                <a:srgbClr val="FFFFFF"/>
              </a:solidFill>
            </a:endParaRPr>
          </a:p>
        </p:txBody>
      </p:sp>
      <p:pic>
        <p:nvPicPr>
          <p:cNvPr id="7" name="Imagen 6" descr="Interfaz de usuario gráfica, Aplicación&#10;&#10;Descripción generada automáticamente">
            <a:extLst>
              <a:ext uri="{FF2B5EF4-FFF2-40B4-BE49-F238E27FC236}">
                <a16:creationId xmlns:a16="http://schemas.microsoft.com/office/drawing/2014/main" id="{F4382D6D-8D08-4628-839D-F9F59989595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837" y="2455528"/>
            <a:ext cx="4403861" cy="2116475"/>
          </a:xfrm>
          <a:prstGeom prst="rect">
            <a:avLst/>
          </a:prstGeom>
        </p:spPr>
      </p:pic>
      <p:pic>
        <p:nvPicPr>
          <p:cNvPr id="11" name="Imagen 10" descr="Un grupo de personas sentadas en una oficina&#10;&#10;Descripción generada automáticamente">
            <a:extLst>
              <a:ext uri="{FF2B5EF4-FFF2-40B4-BE49-F238E27FC236}">
                <a16:creationId xmlns:a16="http://schemas.microsoft.com/office/drawing/2014/main" id="{9F6A3BAD-A12C-46AC-8455-3EAA46D3D37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837" y="4631438"/>
            <a:ext cx="2625969" cy="1969477"/>
          </a:xfrm>
          <a:prstGeom prst="rect">
            <a:avLst/>
          </a:prstGeom>
        </p:spPr>
      </p:pic>
      <p:pic>
        <p:nvPicPr>
          <p:cNvPr id="13" name="Imagen 12">
            <a:extLst>
              <a:ext uri="{FF2B5EF4-FFF2-40B4-BE49-F238E27FC236}">
                <a16:creationId xmlns:a16="http://schemas.microsoft.com/office/drawing/2014/main" id="{5F7D582C-90D5-41AB-8DD5-E2FC5EF8D19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69928" y="4663762"/>
            <a:ext cx="4619994" cy="1904828"/>
          </a:xfrm>
          <a:prstGeom prst="rect">
            <a:avLst/>
          </a:prstGeom>
        </p:spPr>
      </p:pic>
    </p:spTree>
    <p:extLst>
      <p:ext uri="{BB962C8B-B14F-4D97-AF65-F5344CB8AC3E}">
        <p14:creationId xmlns:p14="http://schemas.microsoft.com/office/powerpoint/2010/main" val="389948091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1"/>
            <a:ext cx="3639311" cy="3387645"/>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ítulo 3">
            <a:extLst>
              <a:ext uri="{FF2B5EF4-FFF2-40B4-BE49-F238E27FC236}">
                <a16:creationId xmlns:a16="http://schemas.microsoft.com/office/drawing/2014/main" id="{43710D20-4650-4681-98E1-EC1B98A702FF}"/>
              </a:ext>
            </a:extLst>
          </p:cNvPr>
          <p:cNvSpPr>
            <a:spLocks noGrp="1"/>
          </p:cNvSpPr>
          <p:nvPr>
            <p:ph type="title"/>
          </p:nvPr>
        </p:nvSpPr>
        <p:spPr>
          <a:xfrm>
            <a:off x="774701" y="761999"/>
            <a:ext cx="3054640" cy="2692564"/>
          </a:xfrm>
        </p:spPr>
        <p:txBody>
          <a:bodyPr vert="horz" lIns="91440" tIns="45720" rIns="91440" bIns="45720" rtlCol="0" anchor="ctr">
            <a:normAutofit/>
          </a:bodyPr>
          <a:lstStyle/>
          <a:p>
            <a:pPr defTabSz="914400"/>
            <a:r>
              <a:rPr lang="en-US" sz="3600" kern="1200">
                <a:solidFill>
                  <a:srgbClr val="FFFFFF"/>
                </a:solidFill>
                <a:latin typeface="+mj-lt"/>
                <a:ea typeface="+mj-ea"/>
                <a:cs typeface="+mj-cs"/>
              </a:rPr>
              <a:t>Riviera Maya</a:t>
            </a:r>
          </a:p>
        </p:txBody>
      </p:sp>
      <p:sp>
        <p:nvSpPr>
          <p:cNvPr id="19" name="Rectangle 18">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3362" y="446007"/>
            <a:ext cx="5841454" cy="33876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texto 2">
            <a:extLst>
              <a:ext uri="{FF2B5EF4-FFF2-40B4-BE49-F238E27FC236}">
                <a16:creationId xmlns:a16="http://schemas.microsoft.com/office/drawing/2014/main" id="{0F76D55B-5D3A-432F-BAB2-DFB7DCBC8E63}"/>
              </a:ext>
            </a:extLst>
          </p:cNvPr>
          <p:cNvSpPr>
            <a:spLocks noGrp="1"/>
          </p:cNvSpPr>
          <p:nvPr>
            <p:ph type="body" sz="quarter" idx="13"/>
          </p:nvPr>
        </p:nvSpPr>
        <p:spPr>
          <a:xfrm>
            <a:off x="4684424" y="1015217"/>
            <a:ext cx="5067629" cy="2692563"/>
          </a:xfrm>
        </p:spPr>
        <p:txBody>
          <a:bodyPr vert="horz" lIns="91440" tIns="45720" rIns="91440" bIns="45720" rtlCol="0" anchor="ctr">
            <a:normAutofit fontScale="92500" lnSpcReduction="20000"/>
          </a:bodyPr>
          <a:lstStyle/>
          <a:p>
            <a:pPr algn="just" defTabSz="914400"/>
            <a:r>
              <a:rPr lang="es-ES" sz="1800" b="1" dirty="0"/>
              <a:t>225 personas </a:t>
            </a:r>
            <a:r>
              <a:rPr lang="es-ES" sz="1800" dirty="0"/>
              <a:t>asistieron a las capacitaciones regionales.</a:t>
            </a:r>
          </a:p>
          <a:p>
            <a:pPr algn="just" defTabSz="914400"/>
            <a:endParaRPr lang="es-ES" sz="1800" dirty="0"/>
          </a:p>
          <a:p>
            <a:pPr algn="just" defTabSz="914400"/>
            <a:r>
              <a:rPr lang="es-ES" sz="1800" dirty="0"/>
              <a:t>Sobresalen los eventos sobre:</a:t>
            </a:r>
          </a:p>
          <a:p>
            <a:pPr marL="285750" indent="-285750" algn="just" defTabSz="914400">
              <a:buFont typeface="Arial" panose="020B0604020202020204" pitchFamily="34" charset="0"/>
              <a:buChar char="•"/>
            </a:pPr>
            <a:r>
              <a:rPr lang="es-ES" sz="1800" dirty="0"/>
              <a:t>Foro de cambio climático</a:t>
            </a:r>
          </a:p>
          <a:p>
            <a:pPr marL="285750" indent="-285750" algn="just" defTabSz="914400">
              <a:buFont typeface="Arial" panose="020B0604020202020204" pitchFamily="34" charset="0"/>
              <a:buChar char="•"/>
            </a:pPr>
            <a:r>
              <a:rPr lang="es-ES" sz="1800" dirty="0"/>
              <a:t>Construcción de acuerdos y transformación de conflictos</a:t>
            </a:r>
          </a:p>
          <a:p>
            <a:pPr marL="285750" indent="-285750" algn="just" defTabSz="914400">
              <a:buFont typeface="Arial" panose="020B0604020202020204" pitchFamily="34" charset="0"/>
              <a:buChar char="•"/>
            </a:pPr>
            <a:r>
              <a:rPr lang="es-ES" sz="1800" dirty="0" err="1"/>
              <a:t>ToT</a:t>
            </a:r>
            <a:r>
              <a:rPr lang="es-ES" sz="1800" dirty="0"/>
              <a:t>: integración del enfoque </a:t>
            </a:r>
            <a:r>
              <a:rPr lang="es-ES" sz="1800" dirty="0" err="1"/>
              <a:t>AbE</a:t>
            </a:r>
            <a:r>
              <a:rPr lang="es-ES" sz="1800" dirty="0"/>
              <a:t> en el turismo</a:t>
            </a:r>
          </a:p>
          <a:p>
            <a:pPr marL="285750" indent="-285750" algn="just" defTabSz="914400">
              <a:buFont typeface="Arial" panose="020B0604020202020204" pitchFamily="34" charset="0"/>
              <a:buChar char="•"/>
            </a:pPr>
            <a:r>
              <a:rPr lang="es-ES" sz="1800" dirty="0"/>
              <a:t>Análisis costo-beneficio social de medidas </a:t>
            </a:r>
            <a:r>
              <a:rPr lang="es-ES" sz="1800" dirty="0" err="1"/>
              <a:t>AbE</a:t>
            </a:r>
            <a:endParaRPr lang="es-ES" sz="1800" dirty="0"/>
          </a:p>
          <a:p>
            <a:pPr marL="285750" indent="-285750" algn="just" defTabSz="914400">
              <a:buFont typeface="Arial" panose="020B0604020202020204" pitchFamily="34" charset="0"/>
              <a:buChar char="•"/>
            </a:pPr>
            <a:r>
              <a:rPr lang="es-ES" sz="1800" dirty="0"/>
              <a:t>Retos legislativos en Quintana Roo</a:t>
            </a:r>
          </a:p>
          <a:p>
            <a:pPr algn="just" defTabSz="914400"/>
            <a:endParaRPr lang="es-ES" sz="1800" dirty="0"/>
          </a:p>
          <a:p>
            <a:pPr algn="just" defTabSz="914400"/>
            <a:endParaRPr lang="es-ES" sz="1800" dirty="0"/>
          </a:p>
        </p:txBody>
      </p:sp>
      <p:sp>
        <p:nvSpPr>
          <p:cNvPr id="21" name="Rectangle 20">
            <a:extLst>
              <a:ext uri="{FF2B5EF4-FFF2-40B4-BE49-F238E27FC236}">
                <a16:creationId xmlns:a16="http://schemas.microsoft.com/office/drawing/2014/main" id="{64C1ECFF-79D4-4304-8755-639B1BB1E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67273" y="446007"/>
            <a:ext cx="1438858" cy="1623110"/>
          </a:xfrm>
          <a:prstGeom prst="rect">
            <a:avLst/>
          </a:prstGeom>
          <a:solidFill>
            <a:srgbClr val="6C495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Rectangle 22">
            <a:extLst>
              <a:ext uri="{FF2B5EF4-FFF2-40B4-BE49-F238E27FC236}">
                <a16:creationId xmlns:a16="http://schemas.microsoft.com/office/drawing/2014/main" id="{05CC4153-3F0D-4F4C-8F12-E8FC3FA4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67273" y="2210542"/>
            <a:ext cx="1438858" cy="1623110"/>
          </a:xfrm>
          <a:prstGeom prst="rect">
            <a:avLst/>
          </a:prstGeom>
          <a:solidFill>
            <a:srgbClr val="6C4956">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Imagen 5" descr="Un grupo de personas en medio de cuarto&#10;&#10;Descripción generada automáticamente">
            <a:extLst>
              <a:ext uri="{FF2B5EF4-FFF2-40B4-BE49-F238E27FC236}">
                <a16:creationId xmlns:a16="http://schemas.microsoft.com/office/drawing/2014/main" id="{CF92EBB2-C086-4900-B193-3F346E12828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2059" y="4060428"/>
            <a:ext cx="3521026" cy="2347351"/>
          </a:xfrm>
          <a:prstGeom prst="rect">
            <a:avLst/>
          </a:prstGeom>
        </p:spPr>
      </p:pic>
      <p:pic>
        <p:nvPicPr>
          <p:cNvPr id="9" name="Imagen 8" descr="Grupo de personas en medio de cuarto&#10;&#10;Descripción generada automáticamente">
            <a:extLst>
              <a:ext uri="{FF2B5EF4-FFF2-40B4-BE49-F238E27FC236}">
                <a16:creationId xmlns:a16="http://schemas.microsoft.com/office/drawing/2014/main" id="{312AB286-715F-418E-8299-988C73A3151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94628" y="4060428"/>
            <a:ext cx="3521027" cy="2347351"/>
          </a:xfrm>
          <a:prstGeom prst="rect">
            <a:avLst/>
          </a:prstGeom>
        </p:spPr>
      </p:pic>
      <p:pic>
        <p:nvPicPr>
          <p:cNvPr id="12" name="Imagen 11" descr="Grupo de personas de pie&#10;&#10;Descripción generada automáticamente">
            <a:extLst>
              <a:ext uri="{FF2B5EF4-FFF2-40B4-BE49-F238E27FC236}">
                <a16:creationId xmlns:a16="http://schemas.microsoft.com/office/drawing/2014/main" id="{DAEC6C08-F3CA-40CD-B726-3055BAC36EF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93546" y="4060428"/>
            <a:ext cx="3317014" cy="2347351"/>
          </a:xfrm>
          <a:prstGeom prst="rect">
            <a:avLst/>
          </a:prstGeom>
        </p:spPr>
      </p:pic>
    </p:spTree>
    <p:extLst>
      <p:ext uri="{BB962C8B-B14F-4D97-AF65-F5344CB8AC3E}">
        <p14:creationId xmlns:p14="http://schemas.microsoft.com/office/powerpoint/2010/main" val="259848064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35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ítulo 3">
            <a:extLst>
              <a:ext uri="{FF2B5EF4-FFF2-40B4-BE49-F238E27FC236}">
                <a16:creationId xmlns:a16="http://schemas.microsoft.com/office/drawing/2014/main" id="{9F31F04C-9ECB-4D7B-BDE2-0761CE11F6F6}"/>
              </a:ext>
            </a:extLst>
          </p:cNvPr>
          <p:cNvSpPr>
            <a:spLocks noGrp="1"/>
          </p:cNvSpPr>
          <p:nvPr>
            <p:ph type="title"/>
          </p:nvPr>
        </p:nvSpPr>
        <p:spPr>
          <a:xfrm>
            <a:off x="524256" y="491260"/>
            <a:ext cx="6594189" cy="1625210"/>
          </a:xfrm>
        </p:spPr>
        <p:txBody>
          <a:bodyPr vert="horz" lIns="91440" tIns="45720" rIns="91440" bIns="45720" rtlCol="0" anchor="ctr">
            <a:normAutofit/>
          </a:bodyPr>
          <a:lstStyle/>
          <a:p>
            <a:pPr defTabSz="914400"/>
            <a:r>
              <a:rPr lang="en-US" sz="4400" kern="1200">
                <a:solidFill>
                  <a:srgbClr val="FFFFFF"/>
                </a:solidFill>
                <a:latin typeface="+mj-lt"/>
                <a:ea typeface="+mj-ea"/>
                <a:cs typeface="+mj-cs"/>
              </a:rPr>
              <a:t>San Miguel de Allende</a:t>
            </a:r>
          </a:p>
        </p:txBody>
      </p:sp>
      <p:sp>
        <p:nvSpPr>
          <p:cNvPr id="50" name="Rectangle 4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arcador de texto 2">
            <a:extLst>
              <a:ext uri="{FF2B5EF4-FFF2-40B4-BE49-F238E27FC236}">
                <a16:creationId xmlns:a16="http://schemas.microsoft.com/office/drawing/2014/main" id="{3595DC86-A1A8-4C9F-85B5-97A7DAAFA0FA}"/>
              </a:ext>
            </a:extLst>
          </p:cNvPr>
          <p:cNvSpPr>
            <a:spLocks noGrp="1"/>
          </p:cNvSpPr>
          <p:nvPr>
            <p:ph type="body" sz="quarter" idx="13"/>
          </p:nvPr>
        </p:nvSpPr>
        <p:spPr>
          <a:xfrm>
            <a:off x="7957973" y="763523"/>
            <a:ext cx="3511296" cy="5330952"/>
          </a:xfrm>
        </p:spPr>
        <p:txBody>
          <a:bodyPr vert="horz" lIns="91440" tIns="45720" rIns="91440" bIns="45720" rtlCol="0" anchor="ctr">
            <a:normAutofit/>
          </a:bodyPr>
          <a:lstStyle/>
          <a:p>
            <a:pPr marL="57150" algn="just" defTabSz="914400">
              <a:buClr>
                <a:schemeClr val="bg1"/>
              </a:buClr>
            </a:pPr>
            <a:r>
              <a:rPr lang="es-ES" sz="1500" b="1" dirty="0">
                <a:solidFill>
                  <a:srgbClr val="FFFFFF"/>
                </a:solidFill>
              </a:rPr>
              <a:t>195 personas </a:t>
            </a:r>
            <a:r>
              <a:rPr lang="es-ES" sz="1500" dirty="0">
                <a:solidFill>
                  <a:srgbClr val="FFFFFF"/>
                </a:solidFill>
              </a:rPr>
              <a:t>fueron capacitadas.</a:t>
            </a:r>
          </a:p>
          <a:p>
            <a:pPr marL="57150" algn="just" defTabSz="914400">
              <a:buClr>
                <a:schemeClr val="bg1"/>
              </a:buClr>
            </a:pPr>
            <a:endParaRPr lang="es-ES" sz="1500" dirty="0">
              <a:solidFill>
                <a:srgbClr val="FFFFFF"/>
              </a:solidFill>
            </a:endParaRPr>
          </a:p>
          <a:p>
            <a:pPr marL="57150" algn="just" defTabSz="914400">
              <a:buClr>
                <a:schemeClr val="bg1"/>
              </a:buClr>
            </a:pPr>
            <a:r>
              <a:rPr lang="es-ES" sz="1500" dirty="0">
                <a:solidFill>
                  <a:srgbClr val="FFFFFF"/>
                </a:solidFill>
              </a:rPr>
              <a:t>Destacan los talleres de:</a:t>
            </a:r>
          </a:p>
          <a:p>
            <a:pPr marL="342900" indent="-285750" algn="just" defTabSz="914400">
              <a:buClr>
                <a:schemeClr val="bg1"/>
              </a:buClr>
              <a:buFont typeface="Arial" panose="020B0604020202020204" pitchFamily="34" charset="0"/>
              <a:buChar char="•"/>
            </a:pPr>
            <a:r>
              <a:rPr lang="es-ES" sz="1500" dirty="0">
                <a:solidFill>
                  <a:srgbClr val="FFFFFF"/>
                </a:solidFill>
              </a:rPr>
              <a:t>Desayuno con causa (sector privado)</a:t>
            </a:r>
          </a:p>
          <a:p>
            <a:pPr marL="342900" indent="-285750" algn="just" defTabSz="914400">
              <a:buClr>
                <a:schemeClr val="bg1"/>
              </a:buClr>
              <a:buFont typeface="Arial" panose="020B0604020202020204" pitchFamily="34" charset="0"/>
              <a:buChar char="•"/>
            </a:pPr>
            <a:r>
              <a:rPr lang="es-ES" sz="1500" dirty="0">
                <a:solidFill>
                  <a:srgbClr val="FFFFFF"/>
                </a:solidFill>
              </a:rPr>
              <a:t>Construcción de acuerdos y transformación de conflictos</a:t>
            </a:r>
          </a:p>
          <a:p>
            <a:pPr marL="342900" indent="-285750" algn="just" defTabSz="914400">
              <a:buClr>
                <a:schemeClr val="bg1"/>
              </a:buClr>
              <a:buFont typeface="Arial" panose="020B0604020202020204" pitchFamily="34" charset="0"/>
              <a:buChar char="•"/>
            </a:pPr>
            <a:r>
              <a:rPr lang="es-ES" sz="1500" dirty="0" err="1">
                <a:solidFill>
                  <a:srgbClr val="FFFFFF"/>
                </a:solidFill>
              </a:rPr>
              <a:t>ToT</a:t>
            </a:r>
            <a:r>
              <a:rPr lang="es-ES" sz="1500" dirty="0">
                <a:solidFill>
                  <a:srgbClr val="FFFFFF"/>
                </a:solidFill>
              </a:rPr>
              <a:t>: integración del enfoque </a:t>
            </a:r>
            <a:r>
              <a:rPr lang="es-ES" sz="1500" dirty="0" err="1">
                <a:solidFill>
                  <a:srgbClr val="FFFFFF"/>
                </a:solidFill>
              </a:rPr>
              <a:t>AbE</a:t>
            </a:r>
            <a:r>
              <a:rPr lang="es-ES" sz="1500" dirty="0">
                <a:solidFill>
                  <a:srgbClr val="FFFFFF"/>
                </a:solidFill>
              </a:rPr>
              <a:t> en el turismo*</a:t>
            </a:r>
          </a:p>
          <a:p>
            <a:pPr marL="342900" indent="-285750" algn="just" defTabSz="914400">
              <a:buClr>
                <a:schemeClr val="bg1"/>
              </a:buClr>
              <a:buFont typeface="Arial" panose="020B0604020202020204" pitchFamily="34" charset="0"/>
              <a:buChar char="•"/>
            </a:pPr>
            <a:r>
              <a:rPr lang="es-ES" sz="1500" dirty="0">
                <a:solidFill>
                  <a:srgbClr val="FFFFFF"/>
                </a:solidFill>
              </a:rPr>
              <a:t>Análisis costo-beneficio social de medidas </a:t>
            </a:r>
            <a:r>
              <a:rPr lang="es-ES" sz="1500" dirty="0" err="1">
                <a:solidFill>
                  <a:srgbClr val="FFFFFF"/>
                </a:solidFill>
              </a:rPr>
              <a:t>AbE</a:t>
            </a:r>
            <a:endParaRPr lang="es-ES" sz="1500" dirty="0">
              <a:solidFill>
                <a:srgbClr val="FFFFFF"/>
              </a:solidFill>
            </a:endParaRPr>
          </a:p>
          <a:p>
            <a:pPr marL="342900" indent="-285750" algn="just" defTabSz="914400">
              <a:buClr>
                <a:schemeClr val="bg1"/>
              </a:buClr>
              <a:buFont typeface="Arial" panose="020B0604020202020204" pitchFamily="34" charset="0"/>
              <a:buChar char="•"/>
            </a:pPr>
            <a:r>
              <a:rPr lang="es-ES" sz="1500" dirty="0">
                <a:solidFill>
                  <a:srgbClr val="FFFFFF"/>
                </a:solidFill>
              </a:rPr>
              <a:t>Tres eventos en conjunto con </a:t>
            </a:r>
            <a:r>
              <a:rPr lang="es-ES" sz="1500" dirty="0" err="1">
                <a:solidFill>
                  <a:srgbClr val="FFFFFF"/>
                </a:solidFill>
              </a:rPr>
              <a:t>Sectur</a:t>
            </a:r>
            <a:r>
              <a:rPr lang="es-ES" sz="1500" dirty="0">
                <a:solidFill>
                  <a:srgbClr val="FFFFFF"/>
                </a:solidFill>
              </a:rPr>
              <a:t> Guanajuato.</a:t>
            </a:r>
          </a:p>
        </p:txBody>
      </p:sp>
      <p:pic>
        <p:nvPicPr>
          <p:cNvPr id="5" name="Imagen 4" descr="Un grupo de personas en un salón&#10;&#10;Descripción generada automáticamente">
            <a:extLst>
              <a:ext uri="{FF2B5EF4-FFF2-40B4-BE49-F238E27FC236}">
                <a16:creationId xmlns:a16="http://schemas.microsoft.com/office/drawing/2014/main" id="{A3ED7557-103A-4C7F-8A71-D54327CF50F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1733" y="2486826"/>
            <a:ext cx="2946400" cy="1964267"/>
          </a:xfrm>
          <a:prstGeom prst="rect">
            <a:avLst/>
          </a:prstGeom>
        </p:spPr>
      </p:pic>
      <p:pic>
        <p:nvPicPr>
          <p:cNvPr id="8" name="Imagen 7" descr="Grupo de personas en una oficina&#10;&#10;Descripción generada automáticamente">
            <a:extLst>
              <a:ext uri="{FF2B5EF4-FFF2-40B4-BE49-F238E27FC236}">
                <a16:creationId xmlns:a16="http://schemas.microsoft.com/office/drawing/2014/main" id="{3B774F13-287E-4130-94C4-4763983889B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02714" y="2515384"/>
            <a:ext cx="2903563" cy="1935709"/>
          </a:xfrm>
          <a:prstGeom prst="rect">
            <a:avLst/>
          </a:prstGeom>
        </p:spPr>
      </p:pic>
      <p:pic>
        <p:nvPicPr>
          <p:cNvPr id="10" name="Imagen 9" descr="Un grupo de personas en un salón de clases&#10;&#10;Descripción generada automáticamente">
            <a:extLst>
              <a:ext uri="{FF2B5EF4-FFF2-40B4-BE49-F238E27FC236}">
                <a16:creationId xmlns:a16="http://schemas.microsoft.com/office/drawing/2014/main" id="{CE426580-D668-439E-A7A8-048DE7DF034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7919" y="4572003"/>
            <a:ext cx="3050214" cy="2033476"/>
          </a:xfrm>
          <a:prstGeom prst="rect">
            <a:avLst/>
          </a:prstGeom>
        </p:spPr>
      </p:pic>
      <p:pic>
        <p:nvPicPr>
          <p:cNvPr id="13" name="Imagen 12">
            <a:extLst>
              <a:ext uri="{FF2B5EF4-FFF2-40B4-BE49-F238E27FC236}">
                <a16:creationId xmlns:a16="http://schemas.microsoft.com/office/drawing/2014/main" id="{D92AF921-67AD-423F-B2AC-CBE415FFAF9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02714" y="4651921"/>
            <a:ext cx="2903563" cy="1935708"/>
          </a:xfrm>
          <a:prstGeom prst="rect">
            <a:avLst/>
          </a:prstGeom>
        </p:spPr>
      </p:pic>
    </p:spTree>
    <p:extLst>
      <p:ext uri="{BB962C8B-B14F-4D97-AF65-F5344CB8AC3E}">
        <p14:creationId xmlns:p14="http://schemas.microsoft.com/office/powerpoint/2010/main" val="1736642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B4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ítulo 3">
            <a:extLst>
              <a:ext uri="{FF2B5EF4-FFF2-40B4-BE49-F238E27FC236}">
                <a16:creationId xmlns:a16="http://schemas.microsoft.com/office/drawing/2014/main" id="{1553CAE6-7A15-4B3B-B0EF-25E2120F16EA}"/>
              </a:ext>
            </a:extLst>
          </p:cNvPr>
          <p:cNvSpPr>
            <a:spLocks noGrp="1"/>
          </p:cNvSpPr>
          <p:nvPr>
            <p:ph type="title"/>
          </p:nvPr>
        </p:nvSpPr>
        <p:spPr>
          <a:xfrm>
            <a:off x="524256" y="491260"/>
            <a:ext cx="6594189" cy="1625210"/>
          </a:xfrm>
        </p:spPr>
        <p:txBody>
          <a:bodyPr vert="horz" lIns="91440" tIns="45720" rIns="91440" bIns="45720" rtlCol="0" anchor="ctr">
            <a:normAutofit/>
          </a:bodyPr>
          <a:lstStyle/>
          <a:p>
            <a:pPr defTabSz="914400"/>
            <a:r>
              <a:rPr lang="en-US" sz="4400" kern="1200">
                <a:solidFill>
                  <a:srgbClr val="FFFFFF"/>
                </a:solidFill>
                <a:latin typeface="+mj-lt"/>
                <a:ea typeface="+mj-ea"/>
                <a:cs typeface="+mj-cs"/>
              </a:rPr>
              <a:t>Reflexiones finales</a:t>
            </a:r>
          </a:p>
        </p:txBody>
      </p:sp>
      <p:pic>
        <p:nvPicPr>
          <p:cNvPr id="6" name="Imagen 5">
            <a:extLst>
              <a:ext uri="{FF2B5EF4-FFF2-40B4-BE49-F238E27FC236}">
                <a16:creationId xmlns:a16="http://schemas.microsoft.com/office/drawing/2014/main" id="{71B64C48-1E35-4F01-86C5-E6CF8940C7FE}"/>
              </a:ext>
            </a:extLst>
          </p:cNvPr>
          <p:cNvPicPr>
            <a:picLocks noChangeAspect="1"/>
          </p:cNvPicPr>
          <p:nvPr/>
        </p:nvPicPr>
        <p:blipFill rotWithShape="1">
          <a:blip r:embed="rId2"/>
          <a:srcRect l="24111" r="20410" b="-2"/>
          <a:stretch/>
        </p:blipFill>
        <p:spPr>
          <a:xfrm>
            <a:off x="327549" y="2454903"/>
            <a:ext cx="3442801" cy="4080254"/>
          </a:xfrm>
          <a:prstGeom prst="rect">
            <a:avLst/>
          </a:prstGeom>
        </p:spPr>
      </p:pic>
      <p:pic>
        <p:nvPicPr>
          <p:cNvPr id="5" name="Imagen 4">
            <a:extLst>
              <a:ext uri="{FF2B5EF4-FFF2-40B4-BE49-F238E27FC236}">
                <a16:creationId xmlns:a16="http://schemas.microsoft.com/office/drawing/2014/main" id="{C790E5AE-6453-42FF-BBB3-EA560139FA0B}"/>
              </a:ext>
            </a:extLst>
          </p:cNvPr>
          <p:cNvPicPr>
            <a:picLocks noChangeAspect="1"/>
          </p:cNvPicPr>
          <p:nvPr/>
        </p:nvPicPr>
        <p:blipFill rotWithShape="1">
          <a:blip r:embed="rId3"/>
          <a:srcRect r="43738" b="-2"/>
          <a:stretch/>
        </p:blipFill>
        <p:spPr>
          <a:xfrm>
            <a:off x="3942260" y="2454902"/>
            <a:ext cx="3442803" cy="1958184"/>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24F9E7E6-CBF9-4D26-8B72-40E95AE9E66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7512" r="-2" b="-2"/>
          <a:stretch/>
        </p:blipFill>
        <p:spPr>
          <a:xfrm>
            <a:off x="3941061" y="4572285"/>
            <a:ext cx="3447288" cy="1956816"/>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arcador de texto 2">
            <a:extLst>
              <a:ext uri="{FF2B5EF4-FFF2-40B4-BE49-F238E27FC236}">
                <a16:creationId xmlns:a16="http://schemas.microsoft.com/office/drawing/2014/main" id="{EB7EE84E-0F16-43DC-8B67-9F6619841E10}"/>
              </a:ext>
            </a:extLst>
          </p:cNvPr>
          <p:cNvSpPr>
            <a:spLocks noGrp="1"/>
          </p:cNvSpPr>
          <p:nvPr>
            <p:ph type="body" sz="quarter" idx="13"/>
          </p:nvPr>
        </p:nvSpPr>
        <p:spPr>
          <a:xfrm>
            <a:off x="7957973" y="763523"/>
            <a:ext cx="3511296" cy="5330952"/>
          </a:xfrm>
        </p:spPr>
        <p:txBody>
          <a:bodyPr vert="horz" lIns="91440" tIns="45720" rIns="91440" bIns="45720" rtlCol="0" anchor="ctr">
            <a:normAutofit/>
          </a:bodyPr>
          <a:lstStyle/>
          <a:p>
            <a:pPr marL="285750" indent="-228600" algn="just" defTabSz="914400">
              <a:buFont typeface="Arial" panose="020B0604020202020204" pitchFamily="34" charset="0"/>
              <a:buChar char="•"/>
            </a:pPr>
            <a:r>
              <a:rPr lang="es-MX" sz="1800">
                <a:solidFill>
                  <a:srgbClr val="FFFFFF"/>
                </a:solidFill>
              </a:rPr>
              <a:t>Más de </a:t>
            </a:r>
            <a:r>
              <a:rPr lang="es-MX" sz="1800" dirty="0">
                <a:solidFill>
                  <a:srgbClr val="FFFFFF"/>
                </a:solidFill>
              </a:rPr>
              <a:t>mil actores del gobierno, iniciativa privada, OSC y académicos han fortalecido sus capacidades sobre la adaptación al cambio climático.</a:t>
            </a:r>
          </a:p>
          <a:p>
            <a:pPr marL="285750" indent="-228600" algn="just" defTabSz="914400">
              <a:buFont typeface="Arial" panose="020B0604020202020204" pitchFamily="34" charset="0"/>
              <a:buChar char="•"/>
            </a:pPr>
            <a:endParaRPr lang="es-MX" sz="1800" dirty="0">
              <a:solidFill>
                <a:srgbClr val="FFFFFF"/>
              </a:solidFill>
            </a:endParaRPr>
          </a:p>
          <a:p>
            <a:pPr marL="285750" indent="-228600" algn="just" defTabSz="914400">
              <a:buFont typeface="Arial" panose="020B0604020202020204" pitchFamily="34" charset="0"/>
              <a:buChar char="•"/>
            </a:pPr>
            <a:r>
              <a:rPr lang="es-MX" sz="1800" dirty="0">
                <a:solidFill>
                  <a:srgbClr val="FFFFFF"/>
                </a:solidFill>
              </a:rPr>
              <a:t>Como foco de Adaptur, el sector privado identificó el riesgo de los negocios ante el cambio climático y ha iniciado acciones de adaptación para reducir su vulnerabilidad.</a:t>
            </a:r>
          </a:p>
          <a:p>
            <a:pPr marL="285750" indent="-228600" algn="just" defTabSz="914400">
              <a:buFont typeface="Arial" panose="020B0604020202020204" pitchFamily="34" charset="0"/>
              <a:buChar char="•"/>
            </a:pPr>
            <a:endParaRPr lang="es-MX" sz="1800" dirty="0">
              <a:solidFill>
                <a:srgbClr val="FFFFFF"/>
              </a:solidFill>
            </a:endParaRPr>
          </a:p>
          <a:p>
            <a:pPr marL="285750" indent="-228600" algn="just" defTabSz="914400">
              <a:buFont typeface="Arial" panose="020B0604020202020204" pitchFamily="34" charset="0"/>
              <a:buChar char="•"/>
            </a:pPr>
            <a:r>
              <a:rPr lang="es-MX" sz="1800" dirty="0">
                <a:solidFill>
                  <a:srgbClr val="FFFFFF"/>
                </a:solidFill>
              </a:rPr>
              <a:t>Mientras mayor es el conocimiento mejores serán las soluciones. </a:t>
            </a:r>
          </a:p>
          <a:p>
            <a:pPr indent="-228600" defTabSz="914400">
              <a:buFont typeface="Arial" panose="020B0604020202020204" pitchFamily="34" charset="0"/>
              <a:buChar char="•"/>
            </a:pPr>
            <a:endParaRPr lang="es-MX" sz="1900" dirty="0">
              <a:solidFill>
                <a:srgbClr val="FFFFFF"/>
              </a:solidFill>
            </a:endParaRPr>
          </a:p>
        </p:txBody>
      </p:sp>
    </p:spTree>
    <p:extLst>
      <p:ext uri="{BB962C8B-B14F-4D97-AF65-F5344CB8AC3E}">
        <p14:creationId xmlns:p14="http://schemas.microsoft.com/office/powerpoint/2010/main" val="363991702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8994357" cy="4343400"/>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ítulo 4">
            <a:extLst>
              <a:ext uri="{FF2B5EF4-FFF2-40B4-BE49-F238E27FC236}">
                <a16:creationId xmlns:a16="http://schemas.microsoft.com/office/drawing/2014/main" id="{9C7D1735-9413-40EC-A2FA-F54A3AB9503B}"/>
              </a:ext>
            </a:extLst>
          </p:cNvPr>
          <p:cNvSpPr>
            <a:spLocks noGrp="1"/>
          </p:cNvSpPr>
          <p:nvPr>
            <p:ph type="title"/>
          </p:nvPr>
        </p:nvSpPr>
        <p:spPr>
          <a:xfrm>
            <a:off x="1100669" y="1031353"/>
            <a:ext cx="7736255" cy="3181135"/>
          </a:xfrm>
        </p:spPr>
        <p:txBody>
          <a:bodyPr vert="horz" lIns="91440" tIns="45720" rIns="91440" bIns="45720" rtlCol="0" anchor="ctr">
            <a:normAutofit/>
          </a:bodyPr>
          <a:lstStyle/>
          <a:p>
            <a:pPr algn="l" defTabSz="914400">
              <a:lnSpc>
                <a:spcPct val="90000"/>
              </a:lnSpc>
              <a:spcBef>
                <a:spcPct val="0"/>
              </a:spcBef>
            </a:pPr>
            <a:r>
              <a:rPr lang="en-US" sz="6600" kern="1200">
                <a:solidFill>
                  <a:srgbClr val="FFFFFF"/>
                </a:solidFill>
                <a:latin typeface="+mj-lt"/>
                <a:ea typeface="+mj-ea"/>
                <a:cs typeface="+mj-cs"/>
              </a:rPr>
              <a:t>Casos de éxito de la voz de los protagonistas…</a:t>
            </a:r>
          </a:p>
        </p:txBody>
      </p:sp>
      <p:sp>
        <p:nvSpPr>
          <p:cNvPr id="12" name="Rectangle 11">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0221"/>
            <a:ext cx="2115455" cy="2102827"/>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9" y="4932939"/>
            <a:ext cx="11277601" cy="146614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6" name="Rectangle 15">
            <a:extLst>
              <a:ext uri="{FF2B5EF4-FFF2-40B4-BE49-F238E27FC236}">
                <a16:creationId xmlns:a16="http://schemas.microsoft.com/office/drawing/2014/main" id="{42280AB2-77A5-4CB7-AF7D-1795CA8DC7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2728167"/>
            <a:ext cx="2115455" cy="2065454"/>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41584789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0"/>
            <a:ext cx="3904488" cy="4233672"/>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3" name="Título 2">
            <a:extLst>
              <a:ext uri="{FF2B5EF4-FFF2-40B4-BE49-F238E27FC236}">
                <a16:creationId xmlns:a16="http://schemas.microsoft.com/office/drawing/2014/main" id="{56A50AF6-2957-4842-AE30-166D4D6DF036}"/>
              </a:ext>
            </a:extLst>
          </p:cNvPr>
          <p:cNvSpPr>
            <a:spLocks noGrp="1"/>
          </p:cNvSpPr>
          <p:nvPr>
            <p:ph type="title"/>
          </p:nvPr>
        </p:nvSpPr>
        <p:spPr>
          <a:xfrm>
            <a:off x="731520" y="1115568"/>
            <a:ext cx="3364992" cy="2843784"/>
          </a:xfrm>
        </p:spPr>
        <p:txBody>
          <a:bodyPr vert="horz" lIns="91440" tIns="45720" rIns="91440" bIns="45720" rtlCol="0" anchor="ctr">
            <a:normAutofit/>
          </a:bodyPr>
          <a:lstStyle/>
          <a:p>
            <a:pPr defTabSz="914400"/>
            <a:r>
              <a:rPr lang="en-US" sz="4600" dirty="0">
                <a:solidFill>
                  <a:srgbClr val="FFFFFF"/>
                </a:solidFill>
              </a:rPr>
              <a:t>Lic. Karla </a:t>
            </a:r>
            <a:r>
              <a:rPr lang="en-US" sz="4600" dirty="0" err="1">
                <a:solidFill>
                  <a:srgbClr val="FFFFFF"/>
                </a:solidFill>
              </a:rPr>
              <a:t>Thalía</a:t>
            </a:r>
            <a:r>
              <a:rPr lang="en-US" sz="4600" dirty="0">
                <a:solidFill>
                  <a:srgbClr val="FFFFFF"/>
                </a:solidFill>
              </a:rPr>
              <a:t> Méndez Álvarez </a:t>
            </a:r>
            <a:endParaRPr lang="en-US" sz="4600" kern="1200" dirty="0">
              <a:solidFill>
                <a:srgbClr val="FFFFFF"/>
              </a:solidFill>
              <a:latin typeface="+mj-lt"/>
              <a:ea typeface="+mj-ea"/>
              <a:cs typeface="+mj-cs"/>
            </a:endParaRPr>
          </a:p>
        </p:txBody>
      </p:sp>
      <p:pic>
        <p:nvPicPr>
          <p:cNvPr id="5" name="Imagen 4">
            <a:extLst>
              <a:ext uri="{FF2B5EF4-FFF2-40B4-BE49-F238E27FC236}">
                <a16:creationId xmlns:a16="http://schemas.microsoft.com/office/drawing/2014/main" id="{40280BC6-7E65-49D9-B1B1-17E485BEA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0973" y="458920"/>
            <a:ext cx="5948859" cy="5948859"/>
          </a:xfrm>
          <a:prstGeom prst="rect">
            <a:avLst/>
          </a:prstGeom>
        </p:spPr>
      </p:pic>
      <p:sp>
        <p:nvSpPr>
          <p:cNvPr id="67" name="Rectangle 66">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846320"/>
            <a:ext cx="2395728" cy="1563624"/>
          </a:xfrm>
          <a:prstGeom prst="rect">
            <a:avLst/>
          </a:prstGeom>
          <a:solidFill>
            <a:schemeClr val="accent1">
              <a:alpha val="94902"/>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Marcador de texto 3">
            <a:extLst>
              <a:ext uri="{FF2B5EF4-FFF2-40B4-BE49-F238E27FC236}">
                <a16:creationId xmlns:a16="http://schemas.microsoft.com/office/drawing/2014/main" id="{7F55E977-CA06-4545-98FE-020F0CC15931}"/>
              </a:ext>
            </a:extLst>
          </p:cNvPr>
          <p:cNvSpPr>
            <a:spLocks noGrp="1"/>
          </p:cNvSpPr>
          <p:nvPr>
            <p:ph type="body" sz="quarter" idx="13"/>
          </p:nvPr>
        </p:nvSpPr>
        <p:spPr>
          <a:xfrm>
            <a:off x="731520" y="5120640"/>
            <a:ext cx="1828800" cy="1024128"/>
          </a:xfrm>
        </p:spPr>
        <p:txBody>
          <a:bodyPr vert="horz" lIns="91440" tIns="45720" rIns="91440" bIns="45720" rtlCol="0" anchor="ctr">
            <a:normAutofit fontScale="77500" lnSpcReduction="20000"/>
          </a:bodyPr>
          <a:lstStyle/>
          <a:p>
            <a:pPr defTabSz="914400">
              <a:spcBef>
                <a:spcPts val="1000"/>
              </a:spcBef>
            </a:pPr>
            <a:r>
              <a:rPr lang="en-US" kern="1200" dirty="0" err="1">
                <a:solidFill>
                  <a:srgbClr val="FFFFFF"/>
                </a:solidFill>
                <a:latin typeface="+mn-lt"/>
                <a:ea typeface="+mn-ea"/>
                <a:cs typeface="+mn-cs"/>
              </a:rPr>
              <a:t>Coordinadora</a:t>
            </a:r>
            <a:r>
              <a:rPr lang="en-US" kern="1200" dirty="0">
                <a:solidFill>
                  <a:srgbClr val="FFFFFF"/>
                </a:solidFill>
                <a:latin typeface="+mn-lt"/>
                <a:ea typeface="+mn-ea"/>
                <a:cs typeface="+mn-cs"/>
              </a:rPr>
              <a:t> del </a:t>
            </a:r>
            <a:r>
              <a:rPr lang="en-US" kern="1200" dirty="0" err="1">
                <a:solidFill>
                  <a:srgbClr val="FFFFFF"/>
                </a:solidFill>
                <a:latin typeface="+mn-lt"/>
                <a:ea typeface="+mn-ea"/>
                <a:cs typeface="+mn-cs"/>
              </a:rPr>
              <a:t>Modelo</a:t>
            </a:r>
            <a:r>
              <a:rPr lang="en-US" kern="1200" dirty="0">
                <a:solidFill>
                  <a:srgbClr val="FFFFFF"/>
                </a:solidFill>
                <a:latin typeface="+mn-lt"/>
                <a:ea typeface="+mn-ea"/>
                <a:cs typeface="+mn-cs"/>
              </a:rPr>
              <a:t> de </a:t>
            </a:r>
            <a:r>
              <a:rPr lang="en-US" kern="1200" dirty="0" err="1">
                <a:solidFill>
                  <a:srgbClr val="FFFFFF"/>
                </a:solidFill>
                <a:latin typeface="+mn-lt"/>
                <a:ea typeface="+mn-ea"/>
                <a:cs typeface="+mn-cs"/>
              </a:rPr>
              <a:t>sustentabilidad</a:t>
            </a:r>
            <a:endParaRPr lang="en-US" kern="1200" dirty="0">
              <a:solidFill>
                <a:srgbClr val="FFFFFF"/>
              </a:solidFill>
              <a:latin typeface="+mn-lt"/>
              <a:ea typeface="+mn-ea"/>
              <a:cs typeface="+mn-cs"/>
            </a:endParaRPr>
          </a:p>
          <a:p>
            <a:pPr defTabSz="914400">
              <a:spcBef>
                <a:spcPts val="1000"/>
              </a:spcBef>
            </a:pPr>
            <a:r>
              <a:rPr lang="en-US" dirty="0" err="1">
                <a:solidFill>
                  <a:srgbClr val="FFFFFF"/>
                </a:solidFill>
              </a:rPr>
              <a:t>Secretaría</a:t>
            </a:r>
            <a:r>
              <a:rPr lang="en-US" dirty="0">
                <a:solidFill>
                  <a:srgbClr val="FFFFFF"/>
                </a:solidFill>
              </a:rPr>
              <a:t> de Turismo de Guanajuato</a:t>
            </a:r>
            <a:endParaRPr lang="en-US" kern="1200" dirty="0">
              <a:solidFill>
                <a:srgbClr val="FFFFFF"/>
              </a:solidFill>
              <a:latin typeface="+mn-lt"/>
              <a:ea typeface="+mn-ea"/>
              <a:cs typeface="+mn-cs"/>
            </a:endParaRPr>
          </a:p>
        </p:txBody>
      </p:sp>
      <p:sp>
        <p:nvSpPr>
          <p:cNvPr id="69" name="Rectangle 68">
            <a:extLst>
              <a:ext uri="{FF2B5EF4-FFF2-40B4-BE49-F238E27FC236}">
                <a16:creationId xmlns:a16="http://schemas.microsoft.com/office/drawing/2014/main" id="{2C910467-8185-45DD-B8A2-A88DF20DF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1995" y="450221"/>
            <a:ext cx="7207948" cy="5948859"/>
          </a:xfrm>
          <a:prstGeom prst="rect">
            <a:avLst/>
          </a:prstGeom>
          <a:solidFill>
            <a:srgbClr val="7F7F7F">
              <a:alpha val="24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7520" y="4835010"/>
            <a:ext cx="1349026" cy="1572768"/>
          </a:xfrm>
          <a:prstGeom prst="rect">
            <a:avLst/>
          </a:prstGeom>
          <a:solidFill>
            <a:srgbClr val="584D3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490306"/>
      </p:ext>
    </p:extLst>
  </p:cSld>
  <p:clrMapOvr>
    <a:masterClrMapping/>
  </p:clrMapOvr>
  <p:transition>
    <p:fade/>
  </p:transition>
</p:sld>
</file>

<file path=ppt/theme/theme1.xml><?xml version="1.0" encoding="utf-8"?>
<a:theme xmlns:a="http://schemas.openxmlformats.org/drawingml/2006/main" name="Master Español">
  <a:themeElements>
    <a:clrScheme name="Benutzerdefiniert 47">
      <a:dk1>
        <a:sysClr val="windowText" lastClr="000000"/>
      </a:dk1>
      <a:lt1>
        <a:sysClr val="window" lastClr="FFFFFF"/>
      </a:lt1>
      <a:dk2>
        <a:srgbClr val="6F6F6F"/>
      </a:dk2>
      <a:lt2>
        <a:srgbClr val="E6E6E6"/>
      </a:lt2>
      <a:accent1>
        <a:srgbClr val="C80F0F"/>
      </a:accent1>
      <a:accent2>
        <a:srgbClr val="89AE10"/>
      </a:accent2>
      <a:accent3>
        <a:srgbClr val="FDC400"/>
      </a:accent3>
      <a:accent4>
        <a:srgbClr val="F8E946"/>
      </a:accent4>
      <a:accent5>
        <a:srgbClr val="0077B2"/>
      </a:accent5>
      <a:accent6>
        <a:srgbClr val="AAAAAA"/>
      </a:accent6>
      <a:hlink>
        <a:srgbClr val="C80F0F"/>
      </a:hlink>
      <a:folHlink>
        <a:srgbClr val="C80F0F"/>
      </a:folHlink>
    </a:clrScheme>
    <a:fontScheme name="Benutzerdefinier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aster Español">
  <a:themeElements>
    <a:clrScheme name="Benutzerdefiniert 47">
      <a:dk1>
        <a:sysClr val="windowText" lastClr="000000"/>
      </a:dk1>
      <a:lt1>
        <a:sysClr val="window" lastClr="FFFFFF"/>
      </a:lt1>
      <a:dk2>
        <a:srgbClr val="6F6F6F"/>
      </a:dk2>
      <a:lt2>
        <a:srgbClr val="E6E6E6"/>
      </a:lt2>
      <a:accent1>
        <a:srgbClr val="C80F0F"/>
      </a:accent1>
      <a:accent2>
        <a:srgbClr val="89AE10"/>
      </a:accent2>
      <a:accent3>
        <a:srgbClr val="FDC400"/>
      </a:accent3>
      <a:accent4>
        <a:srgbClr val="F8E946"/>
      </a:accent4>
      <a:accent5>
        <a:srgbClr val="0077B2"/>
      </a:accent5>
      <a:accent6>
        <a:srgbClr val="AAAAAA"/>
      </a:accent6>
      <a:hlink>
        <a:srgbClr val="C80F0F"/>
      </a:hlink>
      <a:folHlink>
        <a:srgbClr val="C80F0F"/>
      </a:folHlink>
    </a:clrScheme>
    <a:fontScheme name="Benutzerdefinier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9970</TotalTime>
  <Words>426</Words>
  <Application>Microsoft Macintosh PowerPoint</Application>
  <PresentationFormat>Panorámica</PresentationFormat>
  <Paragraphs>66</Paragraphs>
  <Slides>12</Slides>
  <Notes>2</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12</vt:i4>
      </vt:variant>
    </vt:vector>
  </HeadingPairs>
  <TitlesOfParts>
    <vt:vector size="18" baseType="lpstr">
      <vt:lpstr>Arial</vt:lpstr>
      <vt:lpstr>Calibri</vt:lpstr>
      <vt:lpstr>Symbol</vt:lpstr>
      <vt:lpstr>Wingdings</vt:lpstr>
      <vt:lpstr>Master Español</vt:lpstr>
      <vt:lpstr>1_Master Español</vt:lpstr>
      <vt:lpstr>ADAPTUR y el fortalecimiento de capacidades</vt:lpstr>
      <vt:lpstr>Contexto</vt:lpstr>
      <vt:lpstr>Nacional</vt:lpstr>
      <vt:lpstr>Riviera Nayarit - Jalisco</vt:lpstr>
      <vt:lpstr>Riviera Maya</vt:lpstr>
      <vt:lpstr>San Miguel de Allende</vt:lpstr>
      <vt:lpstr>Reflexiones finales</vt:lpstr>
      <vt:lpstr>Casos de éxito de la voz de los protagonistas…</vt:lpstr>
      <vt:lpstr>Lic. Karla Thalía Méndez Álvarez </vt:lpstr>
      <vt:lpstr>Experiencias</vt:lpstr>
      <vt:lpstr>¡Muchas gracias! ¿Dudas o comentarios?</vt:lpstr>
      <vt:lpstr>Contacto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Martinez Ponce de Leon, Andres GIZ MX</dc:creator>
  <cp:lastModifiedBy>Vicente Ferreyra Acosta</cp:lastModifiedBy>
  <cp:revision>122</cp:revision>
  <dcterms:created xsi:type="dcterms:W3CDTF">2021-06-30T23:38:48Z</dcterms:created>
  <dcterms:modified xsi:type="dcterms:W3CDTF">2021-07-15T13:39:06Z</dcterms:modified>
</cp:coreProperties>
</file>